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0"/>
  </p:notesMasterIdLst>
  <p:handoutMasterIdLst>
    <p:handoutMasterId r:id="rId31"/>
  </p:handoutMasterIdLst>
  <p:sldIdLst>
    <p:sldId id="425" r:id="rId2"/>
    <p:sldId id="426" r:id="rId3"/>
    <p:sldId id="443" r:id="rId4"/>
    <p:sldId id="433" r:id="rId5"/>
    <p:sldId id="444" r:id="rId6"/>
    <p:sldId id="452" r:id="rId7"/>
    <p:sldId id="445" r:id="rId8"/>
    <p:sldId id="453" r:id="rId9"/>
    <p:sldId id="446" r:id="rId10"/>
    <p:sldId id="454" r:id="rId11"/>
    <p:sldId id="447" r:id="rId12"/>
    <p:sldId id="455" r:id="rId13"/>
    <p:sldId id="448" r:id="rId14"/>
    <p:sldId id="457" r:id="rId15"/>
    <p:sldId id="449" r:id="rId16"/>
    <p:sldId id="456" r:id="rId17"/>
    <p:sldId id="450" r:id="rId18"/>
    <p:sldId id="458" r:id="rId19"/>
    <p:sldId id="451" r:id="rId20"/>
    <p:sldId id="441" r:id="rId21"/>
    <p:sldId id="442" r:id="rId22"/>
    <p:sldId id="440" r:id="rId23"/>
    <p:sldId id="438" r:id="rId24"/>
    <p:sldId id="439" r:id="rId25"/>
    <p:sldId id="435" r:id="rId26"/>
    <p:sldId id="434" r:id="rId27"/>
    <p:sldId id="436" r:id="rId28"/>
    <p:sldId id="437" r:id="rId29"/>
  </p:sldIdLst>
  <p:sldSz cx="12179300" cy="6858000"/>
  <p:notesSz cx="6985000" cy="92837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9D1EDEC-42DB-B94D-9AF8-5F9890BDFC38}">
          <p14:sldIdLst>
            <p14:sldId id="425"/>
            <p14:sldId id="426"/>
            <p14:sldId id="443"/>
            <p14:sldId id="433"/>
            <p14:sldId id="444"/>
            <p14:sldId id="452"/>
            <p14:sldId id="445"/>
            <p14:sldId id="453"/>
            <p14:sldId id="446"/>
            <p14:sldId id="454"/>
            <p14:sldId id="447"/>
            <p14:sldId id="455"/>
            <p14:sldId id="448"/>
            <p14:sldId id="457"/>
            <p14:sldId id="449"/>
            <p14:sldId id="456"/>
            <p14:sldId id="450"/>
            <p14:sldId id="458"/>
            <p14:sldId id="451"/>
            <p14:sldId id="441"/>
            <p14:sldId id="442"/>
            <p14:sldId id="440"/>
            <p14:sldId id="438"/>
            <p14:sldId id="439"/>
            <p14:sldId id="435"/>
            <p14:sldId id="434"/>
            <p14:sldId id="436"/>
            <p14:sldId id="4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577"/>
    <a:srgbClr val="DA0081"/>
    <a:srgbClr val="81017E"/>
    <a:srgbClr val="EFEFEF"/>
    <a:srgbClr val="666666"/>
    <a:srgbClr val="EBEBEB"/>
    <a:srgbClr val="B30A3C"/>
    <a:srgbClr val="F2F2F2"/>
    <a:srgbClr val="E2E2E3"/>
    <a:srgbClr val="B8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618" autoAdjust="0"/>
    <p:restoredTop sz="94638" autoAdjust="0"/>
  </p:normalViewPr>
  <p:slideViewPr>
    <p:cSldViewPr snapToGrid="0" snapToObjects="1">
      <p:cViewPr varScale="1">
        <p:scale>
          <a:sx n="67" d="100"/>
          <a:sy n="67" d="100"/>
        </p:scale>
        <p:origin x="-126" y="-1356"/>
      </p:cViewPr>
      <p:guideLst>
        <p:guide orient="horz" pos="968"/>
        <p:guide pos="6515"/>
      </p:guideLst>
    </p:cSldViewPr>
  </p:slideViewPr>
  <p:outlineViewPr>
    <p:cViewPr>
      <p:scale>
        <a:sx n="33" d="100"/>
        <a:sy n="33" d="100"/>
      </p:scale>
      <p:origin x="0" y="42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-2766" y="-90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193D59D-1118-1F48-B621-90B5F2241958}" type="datetimeFigureOut">
              <a:rPr lang="en-US"/>
              <a:pPr>
                <a:defRPr/>
              </a:pPr>
              <a:t>4/19/2015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3B8E213-BA5A-7647-8879-D50EF1E6F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704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ABDD48-2735-F143-B9DB-F439A098A26D}" type="datetimeFigureOut">
              <a:rPr lang="en-US"/>
              <a:pPr>
                <a:defRPr/>
              </a:pPr>
              <a:t>4/19/2015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1638" y="698500"/>
            <a:ext cx="6181725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F31A8A-43EB-8947-B182-07D22D8CB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7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4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mailbox and </a:t>
            </a:r>
            <a:r>
              <a:rPr lang="en-US" baseline="0" dirty="0" err="1" smtClean="0"/>
              <a:t>tspace</a:t>
            </a:r>
            <a:r>
              <a:rPr lang="en-US" baseline="0" dirty="0" smtClean="0"/>
              <a:t> forum SME support – request the teams to specify the component name, e.g. “Cordova”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7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onservativ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0635" y="3526778"/>
            <a:ext cx="10669574" cy="1879918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0635" y="2862930"/>
            <a:ext cx="10669574" cy="682822"/>
          </a:xfrm>
          <a:noFill/>
        </p:spPr>
        <p:txBody>
          <a:bodyPr anchor="b">
            <a:normAutofit/>
          </a:bodyPr>
          <a:lstStyle>
            <a:lvl1pPr>
              <a:lnSpc>
                <a:spcPct val="110000"/>
              </a:lnSpc>
              <a:spcAft>
                <a:spcPts val="800"/>
              </a:spcAft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56977" y="6465888"/>
            <a:ext cx="7673383" cy="303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AT&amp;T Proprietary (Internal Use Only) Not for use or disclosure outside the AT&amp;T companies except under written agreement.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52257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Gre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1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677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Pur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4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3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0313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10313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Pur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1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677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ran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25962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Gre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onservative Rethink Po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0635" y="3526778"/>
            <a:ext cx="10669574" cy="1879918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b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0635" y="2862930"/>
            <a:ext cx="10669574" cy="682822"/>
          </a:xfrm>
          <a:noFill/>
        </p:spPr>
        <p:txBody>
          <a:bodyPr anchor="b">
            <a:normAutofit/>
          </a:bodyPr>
          <a:lstStyle>
            <a:lvl1pPr>
              <a:lnSpc>
                <a:spcPct val="110000"/>
              </a:lnSpc>
              <a:spcAft>
                <a:spcPts val="800"/>
              </a:spcAft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56977" y="6465888"/>
            <a:ext cx="7673383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pic>
        <p:nvPicPr>
          <p:cNvPr id="6" name="Picture 6" descr="\\psf\Host\Volumes\johbee\Documents\01_Freelance_Design\INTERBRAND\AT&amp;T\2011_Internal_Templates\exports\Titles_headerLogo30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47" y="0"/>
            <a:ext cx="257175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\\psf\Host\Volumes\johbee\Documents\01_Freelance_Design\INTERBRAND\AT&amp;T\2011_Internal_Templates\exports\Titles_headerLogo300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47" y="0"/>
            <a:ext cx="257175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05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Pur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A0081"/>
              </a:gs>
              <a:gs pos="100000">
                <a:srgbClr val="81017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A0081"/>
              </a:gs>
              <a:gs pos="100000">
                <a:srgbClr val="81017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9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Dark Bl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5"/>
              </a:gs>
              <a:gs pos="100000">
                <a:srgbClr val="0C257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rgbClr val="0070C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5"/>
              </a:gs>
              <a:gs pos="100000">
                <a:srgbClr val="0C257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9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1" y="144"/>
            <a:ext cx="12179299" cy="6857856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18" y="4691319"/>
            <a:ext cx="528645" cy="44291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3" cy="6857856"/>
          </a:xfrm>
          <a:prstGeom prst="rect">
            <a:avLst/>
          </a:prstGeom>
        </p:spPr>
      </p:pic>
      <p:sp>
        <p:nvSpPr>
          <p:cNvPr id="16" name="Rounded Rectangle 15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18" y="4691319"/>
            <a:ext cx="528645" cy="44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9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9" y="1368688"/>
            <a:ext cx="565793" cy="442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8"/>
            <a:ext cx="528645" cy="44291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8" name="Rounded Rectangle 17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9" y="1368688"/>
            <a:ext cx="565793" cy="44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8"/>
            <a:ext cx="528645" cy="44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6229" y="1811338"/>
            <a:ext cx="8586334" cy="287972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299" cy="6857857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2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0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5755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837" y="4691319"/>
            <a:ext cx="528645" cy="44291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1" y="1"/>
            <a:ext cx="12179553" cy="6857999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475755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837" y="4691319"/>
            <a:ext cx="528645" cy="44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3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79300" cy="6858000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AT&amp;T Proprietary (Internal Use Only) Not for use or disclosure outside the AT&amp;T companies except under written agreement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4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no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76250" y="1084263"/>
            <a:ext cx="11226800" cy="4973637"/>
          </a:xfrm>
          <a:prstGeom prst="roundRect">
            <a:avLst>
              <a:gd name="adj" fmla="val 2079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7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3 side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55417" y="1143000"/>
            <a:ext cx="12276282" cy="5715000"/>
          </a:xfrm>
          <a:prstGeom prst="rect">
            <a:avLst/>
          </a:prstGeom>
          <a:solidFill>
            <a:schemeClr val="tx1"/>
          </a:solidFill>
          <a:ln>
            <a:solidFill>
              <a:srgbClr val="000000">
                <a:alpha val="0"/>
              </a:srgbClr>
            </a:solidFill>
          </a:ln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" b="3586"/>
          <a:stretch/>
        </p:blipFill>
        <p:spPr>
          <a:xfrm>
            <a:off x="9664" y="6493"/>
            <a:ext cx="12169891" cy="685150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63" y="1185881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3763" y="2186006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" b="3586"/>
          <a:stretch/>
        </p:blipFill>
        <p:spPr>
          <a:xfrm>
            <a:off x="9664" y="6493"/>
            <a:ext cx="12169891" cy="68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8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977441" y="2468880"/>
            <a:ext cx="4201859" cy="4389120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831290" cy="42885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977441" y="0"/>
            <a:ext cx="4201859" cy="2359152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0" y="4398264"/>
            <a:ext cx="7831290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13312" y="496358"/>
            <a:ext cx="11166850" cy="566362"/>
          </a:xfrm>
          <a:prstGeom prst="roundRect">
            <a:avLst>
              <a:gd name="adj" fmla="val 13793"/>
            </a:avLst>
          </a:prstGeom>
          <a:solidFill>
            <a:schemeClr val="bg1"/>
          </a:solidFill>
        </p:spPr>
        <p:txBody>
          <a:bodyPr/>
          <a:lstStyle>
            <a:lvl1pPr marL="155448">
              <a:defRPr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561116" y="4398264"/>
            <a:ext cx="6618186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79300" cy="42885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" y="4398264"/>
            <a:ext cx="5388766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13312" y="496358"/>
            <a:ext cx="11166850" cy="566362"/>
          </a:xfrm>
          <a:prstGeom prst="roundRect">
            <a:avLst>
              <a:gd name="adj" fmla="val 13793"/>
            </a:avLst>
          </a:prstGeom>
          <a:solidFill>
            <a:schemeClr val="bg1"/>
          </a:solidFill>
        </p:spPr>
        <p:txBody>
          <a:bodyPr/>
          <a:lstStyle>
            <a:lvl1pPr marL="155448">
              <a:defRPr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4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, no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76250" y="1084263"/>
            <a:ext cx="5634038" cy="2854325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243482" y="1084264"/>
            <a:ext cx="5459087" cy="2276070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243482" y="3457410"/>
            <a:ext cx="5459087" cy="2599747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76251" y="4038625"/>
            <a:ext cx="5634038" cy="2018532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30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,  tex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3"/>
          <p:cNvSpPr txBox="1">
            <a:spLocks/>
          </p:cNvSpPr>
          <p:nvPr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3"/>
          <p:cNvSpPr txBox="1">
            <a:spLocks/>
          </p:cNvSpPr>
          <p:nvPr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3"/>
          <p:cNvSpPr txBox="1">
            <a:spLocks/>
          </p:cNvSpPr>
          <p:nvPr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3"/>
          <p:cNvSpPr txBox="1">
            <a:spLocks/>
          </p:cNvSpPr>
          <p:nvPr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3415720" y="3067764"/>
            <a:ext cx="5336558" cy="1027422"/>
          </a:xfrm>
          <a:prstGeom prst="roundRect">
            <a:avLst>
              <a:gd name="adj" fmla="val 606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3415720" y="3110504"/>
            <a:ext cx="5336558" cy="1028700"/>
          </a:xfrm>
          <a:prstGeom prst="roundRect">
            <a:avLst>
              <a:gd name="adj" fmla="val 8667"/>
            </a:avLst>
          </a:prstGeo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2" name="Picture Placeholder 3"/>
          <p:cNvSpPr txBox="1">
            <a:spLocks/>
          </p:cNvSpPr>
          <p:nvPr userDrawn="1"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3"/>
          <p:cNvSpPr txBox="1">
            <a:spLocks/>
          </p:cNvSpPr>
          <p:nvPr userDrawn="1"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3"/>
          <p:cNvSpPr txBox="1">
            <a:spLocks/>
          </p:cNvSpPr>
          <p:nvPr userDrawn="1"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3"/>
          <p:cNvSpPr txBox="1">
            <a:spLocks/>
          </p:cNvSpPr>
          <p:nvPr userDrawn="1"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3415720" y="3067764"/>
            <a:ext cx="5336558" cy="1027422"/>
          </a:xfrm>
          <a:prstGeom prst="roundRect">
            <a:avLst>
              <a:gd name="adj" fmla="val 606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9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+ 1 Column 2 sections: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3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full Image + 1 Column 2 sections: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1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full Image + 1 Column 2 sections: 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74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+ 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35610" y="1286000"/>
            <a:ext cx="5218692" cy="4652837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81273" y="1484313"/>
            <a:ext cx="4937356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+ image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4" y="1286000"/>
            <a:ext cx="5218692" cy="4652837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456843" y="1474123"/>
            <a:ext cx="4954907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5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56" y="1286001"/>
            <a:ext cx="11226813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</p:spPr>
        <p:txBody>
          <a:bodyPr lIns="182880" tIns="91440" rIns="182880" bIns="182880"/>
          <a:lstStyle>
            <a:lvl1pPr>
              <a:defRPr>
                <a:ln>
                  <a:noFill/>
                </a:ln>
                <a:solidFill>
                  <a:schemeClr val="accent1"/>
                </a:solidFill>
              </a:defRPr>
            </a:lvl1pPr>
            <a:lvl2pPr>
              <a:defRPr>
                <a:ln>
                  <a:noFill/>
                </a:ln>
                <a:solidFill>
                  <a:schemeClr val="tx2"/>
                </a:solidFill>
              </a:defRPr>
            </a:lvl2pPr>
            <a:lvl3pPr>
              <a:defRPr>
                <a:ln>
                  <a:noFill/>
                </a:ln>
                <a:solidFill>
                  <a:schemeClr val="tx2"/>
                </a:solidFill>
              </a:defRPr>
            </a:lvl3pPr>
            <a:lvl4pPr>
              <a:defRPr>
                <a:ln>
                  <a:noFill/>
                </a:ln>
                <a:solidFill>
                  <a:schemeClr val="tx2"/>
                </a:solidFill>
              </a:defRPr>
            </a:lvl4pPr>
            <a:lvl5pPr>
              <a:defRPr>
                <a:ln>
                  <a:noFill/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50635" y="517525"/>
            <a:ext cx="10661116" cy="768476"/>
          </a:xfrm>
          <a:noFill/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CA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27805" y="6334573"/>
            <a:ext cx="4716145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0" y="6302344"/>
            <a:ext cx="2389270" cy="3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8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 Gre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4535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4535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514927" y="1474123"/>
            <a:ext cx="4896823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12750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8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two columns with accent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64" name="Content Placeholder 5"/>
          <p:cNvSpPr txBox="1">
            <a:spLocks/>
          </p:cNvSpPr>
          <p:nvPr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/>
        </p:nvSpPr>
        <p:spPr>
          <a:xfrm>
            <a:off x="475754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>
            <a:off x="6204666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514927" y="1691833"/>
            <a:ext cx="4896823" cy="424815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696222"/>
            <a:ext cx="4912750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19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0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Round Same Side Corner Rectangle 20"/>
          <p:cNvSpPr/>
          <p:nvPr userDrawn="1"/>
        </p:nvSpPr>
        <p:spPr>
          <a:xfrm>
            <a:off x="475754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 userDrawn="1"/>
        </p:nvSpPr>
        <p:spPr>
          <a:xfrm>
            <a:off x="6204666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+ 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392809"/>
            <a:ext cx="565793" cy="442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74" y="5422454"/>
            <a:ext cx="528645" cy="442918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41778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20684" y="1811338"/>
            <a:ext cx="4340802" cy="3599782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392809"/>
            <a:ext cx="565793" cy="4429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74" y="5422454"/>
            <a:ext cx="528645" cy="4429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+ 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403256"/>
            <a:ext cx="565793" cy="442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995" y="5426682"/>
            <a:ext cx="528645" cy="44291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41778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20684" y="1811338"/>
            <a:ext cx="4340802" cy="3599782"/>
          </a:xfrm>
        </p:spPr>
        <p:txBody>
          <a:bodyPr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23" name="Content Placeholder 5"/>
          <p:cNvSpPr txBox="1">
            <a:spLocks/>
          </p:cNvSpPr>
          <p:nvPr userDrawn="1"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403256"/>
            <a:ext cx="565793" cy="442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995" y="5426682"/>
            <a:ext cx="528645" cy="442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4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 txBox="1">
            <a:spLocks/>
          </p:cNvSpPr>
          <p:nvPr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9" name="Picture Placeholder 3"/>
          <p:cNvSpPr txBox="1">
            <a:spLocks/>
          </p:cNvSpPr>
          <p:nvPr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10" name="Picture Placeholder 3"/>
          <p:cNvSpPr txBox="1">
            <a:spLocks/>
          </p:cNvSpPr>
          <p:nvPr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11" name="Picture Placeholder 3"/>
          <p:cNvSpPr txBox="1">
            <a:spLocks/>
          </p:cNvSpPr>
          <p:nvPr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286002"/>
            <a:ext cx="4970807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440447" y="1288894"/>
            <a:ext cx="4971304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67256" y="3766176"/>
            <a:ext cx="4965886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445367" y="3769068"/>
            <a:ext cx="4966384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Picture Placeholder 3"/>
          <p:cNvSpPr txBox="1">
            <a:spLocks/>
          </p:cNvSpPr>
          <p:nvPr userDrawn="1"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22" name="Picture Placeholder 3"/>
          <p:cNvSpPr txBox="1">
            <a:spLocks/>
          </p:cNvSpPr>
          <p:nvPr userDrawn="1"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23" name="Picture Placeholder 3"/>
          <p:cNvSpPr txBox="1">
            <a:spLocks/>
          </p:cNvSpPr>
          <p:nvPr userDrawn="1"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24" name="Picture Placeholder 3"/>
          <p:cNvSpPr txBox="1">
            <a:spLocks/>
          </p:cNvSpPr>
          <p:nvPr userDrawn="1"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9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3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455174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455174"/>
            <a:ext cx="3034408" cy="434585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455174"/>
            <a:ext cx="3079482" cy="434585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0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3 columns progression op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Content Placeholder 5"/>
          <p:cNvSpPr txBox="1">
            <a:spLocks/>
          </p:cNvSpPr>
          <p:nvPr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43208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1814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877359" y="3319733"/>
            <a:ext cx="624114" cy="624114"/>
            <a:chOff x="2788280" y="3319733"/>
            <a:chExt cx="624114" cy="624114"/>
          </a:xfrm>
        </p:grpSpPr>
        <p:sp>
          <p:nvSpPr>
            <p:cNvPr id="23" name="Oval 22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708944" y="3319733"/>
            <a:ext cx="624114" cy="624114"/>
            <a:chOff x="2788280" y="3319733"/>
            <a:chExt cx="624114" cy="624114"/>
          </a:xfrm>
        </p:grpSpPr>
        <p:sp>
          <p:nvSpPr>
            <p:cNvPr id="32" name="Oval 31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sp>
        <p:nvSpPr>
          <p:cNvPr id="19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434585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434585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4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5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6" name="Round Same Side Corner Rectangle 35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 Side Corner Rectangle 36"/>
          <p:cNvSpPr/>
          <p:nvPr userDrawn="1"/>
        </p:nvSpPr>
        <p:spPr>
          <a:xfrm>
            <a:off x="43208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 userDrawn="1"/>
        </p:nvSpPr>
        <p:spPr>
          <a:xfrm>
            <a:off x="81814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877359" y="3319733"/>
            <a:ext cx="624114" cy="624114"/>
            <a:chOff x="2788280" y="3319733"/>
            <a:chExt cx="624114" cy="624114"/>
          </a:xfrm>
        </p:grpSpPr>
        <p:sp>
          <p:nvSpPr>
            <p:cNvPr id="40" name="Oval 39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7708944" y="3319733"/>
            <a:ext cx="624114" cy="624114"/>
            <a:chOff x="2788280" y="3319733"/>
            <a:chExt cx="624114" cy="624114"/>
          </a:xfrm>
        </p:grpSpPr>
        <p:sp>
          <p:nvSpPr>
            <p:cNvPr id="44" name="Oval 43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3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3 columns progression op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818138" y="3324249"/>
            <a:ext cx="624114" cy="624114"/>
            <a:chOff x="2788280" y="3319733"/>
            <a:chExt cx="624114" cy="624114"/>
          </a:xfrm>
        </p:grpSpPr>
        <p:sp>
          <p:nvSpPr>
            <p:cNvPr id="27" name="Oval 26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731932" y="3328765"/>
            <a:ext cx="624114" cy="624114"/>
            <a:chOff x="2788280" y="3319733"/>
            <a:chExt cx="624114" cy="624114"/>
          </a:xfrm>
        </p:grpSpPr>
        <p:sp>
          <p:nvSpPr>
            <p:cNvPr id="35" name="Oval 34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/>
          <p:cNvSpPr/>
          <p:nvPr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434585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434585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37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8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9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3818138" y="3324249"/>
            <a:ext cx="624114" cy="624114"/>
            <a:chOff x="2788280" y="3319733"/>
            <a:chExt cx="624114" cy="624114"/>
          </a:xfrm>
        </p:grpSpPr>
        <p:sp>
          <p:nvSpPr>
            <p:cNvPr id="42" name="Oval 41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 userDrawn="1"/>
        </p:nvGrpSpPr>
        <p:grpSpPr>
          <a:xfrm>
            <a:off x="7731932" y="3328765"/>
            <a:ext cx="624114" cy="624114"/>
            <a:chOff x="2788280" y="3319733"/>
            <a:chExt cx="624114" cy="624114"/>
          </a:xfrm>
        </p:grpSpPr>
        <p:sp>
          <p:nvSpPr>
            <p:cNvPr id="45" name="Oval 44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sp>
        <p:nvSpPr>
          <p:cNvPr id="47" name="Round Same Side Corner Rectangle 46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 Same Side Corner Rectangle 47"/>
          <p:cNvSpPr/>
          <p:nvPr userDrawn="1"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 Same Side Corner Rectangle 48"/>
          <p:cNvSpPr/>
          <p:nvPr userDrawn="1"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3 columns 2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92540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183222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75756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69267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92540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26813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2681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268139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62335" y="4512088"/>
            <a:ext cx="3054921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585592" y="4526702"/>
            <a:ext cx="3034408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8444861" y="4526702"/>
            <a:ext cx="3079482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31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2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3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4" name="Round Same Side Corner Rectangle 33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 userDrawn="1"/>
        </p:nvSpPr>
        <p:spPr>
          <a:xfrm>
            <a:off x="4292540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 Side Corner Rectangle 35"/>
          <p:cNvSpPr/>
          <p:nvPr userDrawn="1"/>
        </p:nvSpPr>
        <p:spPr>
          <a:xfrm>
            <a:off x="8183222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475756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8169267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292540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3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8172215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307814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475756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6" y="4435986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72218" y="4453451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07940" y="4444612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62335" y="1556772"/>
            <a:ext cx="3054921" cy="2728152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4585592" y="1556772"/>
            <a:ext cx="3034408" cy="272815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444861" y="1556772"/>
            <a:ext cx="3079482" cy="272815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8172215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8" name="Content Placeholder 5"/>
          <p:cNvSpPr txBox="1">
            <a:spLocks/>
          </p:cNvSpPr>
          <p:nvPr userDrawn="1"/>
        </p:nvSpPr>
        <p:spPr bwMode="auto">
          <a:xfrm>
            <a:off x="4307814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475756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0" name="Round Same Side Corner Rectangle 29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ame Side Corner Rectangle 30"/>
          <p:cNvSpPr/>
          <p:nvPr userDrawn="1"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/>
          <p:cNvSpPr/>
          <p:nvPr userDrawn="1"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ur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4631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463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3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4 columns 4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/>
        </p:nvSpPr>
        <p:spPr bwMode="auto">
          <a:xfrm>
            <a:off x="9303457" y="1287112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0" name="Content Placeholder 5"/>
          <p:cNvSpPr txBox="1">
            <a:spLocks/>
          </p:cNvSpPr>
          <p:nvPr/>
        </p:nvSpPr>
        <p:spPr bwMode="auto">
          <a:xfrm>
            <a:off x="6672354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 bwMode="auto">
          <a:xfrm>
            <a:off x="4041242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 bwMode="auto">
          <a:xfrm>
            <a:off x="1410139" y="1295526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Round Same Side Corner Rectangle 30"/>
          <p:cNvSpPr/>
          <p:nvPr/>
        </p:nvSpPr>
        <p:spPr>
          <a:xfrm>
            <a:off x="9303452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6672346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ame Side Corner Rectangle 41"/>
          <p:cNvSpPr/>
          <p:nvPr/>
        </p:nvSpPr>
        <p:spPr>
          <a:xfrm>
            <a:off x="4041243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>
            <a:off x="1410138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9303452" y="2212279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72349" y="2212279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41242" y="2212279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410138" y="2217760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303452" y="3461857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303452" y="4711436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672349" y="3461857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72349" y="4711436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41242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41242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410138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410138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10138" y="232756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41241" y="232756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72354" y="2327564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303451" y="2327564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23392" y="357325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54495" y="357325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685608" y="3573254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316705" y="3573254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436646" y="4848761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067749" y="4848761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698862" y="4848761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329959" y="4848761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421485" y="1578586"/>
            <a:ext cx="2388744" cy="741362"/>
          </a:xfrm>
        </p:spPr>
        <p:txBody>
          <a:bodyPr/>
          <a:lstStyle>
            <a:lvl1pPr marL="112713" indent="0"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041241" y="1580674"/>
            <a:ext cx="2400091" cy="741362"/>
          </a:xfrm>
        </p:spPr>
        <p:txBody>
          <a:bodyPr/>
          <a:lstStyle>
            <a:lvl1pPr marL="112713" indent="0"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72345" y="1568148"/>
            <a:ext cx="2400095" cy="741362"/>
          </a:xfrm>
        </p:spPr>
        <p:txBody>
          <a:bodyPr/>
          <a:lstStyle>
            <a:lvl1pPr marL="112713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9316705" y="1570236"/>
            <a:ext cx="2386841" cy="741362"/>
          </a:xfrm>
        </p:spPr>
        <p:txBody>
          <a:bodyPr/>
          <a:lstStyle>
            <a:lvl1pPr marL="112713" indent="0">
              <a:defRPr sz="18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532941" y="3697831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522503" y="2445039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532941" y="4988009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4" name="Picture 7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76" name="Content Placeholder 5"/>
          <p:cNvSpPr txBox="1">
            <a:spLocks/>
          </p:cNvSpPr>
          <p:nvPr userDrawn="1"/>
        </p:nvSpPr>
        <p:spPr bwMode="auto">
          <a:xfrm>
            <a:off x="9303457" y="1287112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77" name="Content Placeholder 5"/>
          <p:cNvSpPr txBox="1">
            <a:spLocks/>
          </p:cNvSpPr>
          <p:nvPr userDrawn="1"/>
        </p:nvSpPr>
        <p:spPr bwMode="auto">
          <a:xfrm>
            <a:off x="6672354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78" name="Content Placeholder 5"/>
          <p:cNvSpPr txBox="1">
            <a:spLocks/>
          </p:cNvSpPr>
          <p:nvPr userDrawn="1"/>
        </p:nvSpPr>
        <p:spPr bwMode="auto">
          <a:xfrm>
            <a:off x="4041242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79" name="Content Placeholder 5"/>
          <p:cNvSpPr txBox="1">
            <a:spLocks/>
          </p:cNvSpPr>
          <p:nvPr userDrawn="1"/>
        </p:nvSpPr>
        <p:spPr bwMode="auto">
          <a:xfrm>
            <a:off x="1410139" y="1295526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80" name="Round Same Side Corner Rectangle 79"/>
          <p:cNvSpPr/>
          <p:nvPr userDrawn="1"/>
        </p:nvSpPr>
        <p:spPr>
          <a:xfrm>
            <a:off x="9303452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ame Side Corner Rectangle 80"/>
          <p:cNvSpPr/>
          <p:nvPr userDrawn="1"/>
        </p:nvSpPr>
        <p:spPr>
          <a:xfrm>
            <a:off x="6672346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Same Side Corner Rectangle 81"/>
          <p:cNvSpPr/>
          <p:nvPr userDrawn="1"/>
        </p:nvSpPr>
        <p:spPr>
          <a:xfrm>
            <a:off x="4041243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Same Side Corner Rectangle 82"/>
          <p:cNvSpPr/>
          <p:nvPr userDrawn="1"/>
        </p:nvSpPr>
        <p:spPr>
          <a:xfrm>
            <a:off x="1410138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 userDrawn="1"/>
        </p:nvCxnSpPr>
        <p:spPr>
          <a:xfrm>
            <a:off x="9303452" y="2212279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 userDrawn="1"/>
        </p:nvCxnSpPr>
        <p:spPr>
          <a:xfrm>
            <a:off x="6672349" y="2212279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 userDrawn="1"/>
        </p:nvCxnSpPr>
        <p:spPr>
          <a:xfrm>
            <a:off x="4041242" y="2212279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 userDrawn="1"/>
        </p:nvCxnSpPr>
        <p:spPr>
          <a:xfrm>
            <a:off x="1410138" y="2217760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 userDrawn="1"/>
        </p:nvCxnSpPr>
        <p:spPr>
          <a:xfrm>
            <a:off x="9303452" y="3461857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9303452" y="4711436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>
            <a:off x="6672349" y="3461857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>
            <a:off x="6672349" y="4711436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 userDrawn="1"/>
        </p:nvCxnSpPr>
        <p:spPr>
          <a:xfrm>
            <a:off x="4041242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 userDrawn="1"/>
        </p:nvCxnSpPr>
        <p:spPr>
          <a:xfrm>
            <a:off x="4041242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 userDrawn="1"/>
        </p:nvCxnSpPr>
        <p:spPr>
          <a:xfrm>
            <a:off x="1410138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 userDrawn="1"/>
        </p:nvCxnSpPr>
        <p:spPr>
          <a:xfrm>
            <a:off x="1410138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4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/>
        </p:nvSpPr>
        <p:spPr bwMode="auto">
          <a:xfrm>
            <a:off x="9036280" y="1287596"/>
            <a:ext cx="2667267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6182264" y="1287112"/>
            <a:ext cx="266726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 bwMode="auto">
          <a:xfrm>
            <a:off x="3327262" y="1286002"/>
            <a:ext cx="266726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475758" y="1295527"/>
            <a:ext cx="266726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5" name="Round Same Side Corner Rectangle 34"/>
          <p:cNvSpPr/>
          <p:nvPr/>
        </p:nvSpPr>
        <p:spPr>
          <a:xfrm>
            <a:off x="475757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 Side Corner Rectangle 35"/>
          <p:cNvSpPr/>
          <p:nvPr/>
        </p:nvSpPr>
        <p:spPr>
          <a:xfrm>
            <a:off x="3327258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 Side Corner Rectangle 36"/>
          <p:cNvSpPr/>
          <p:nvPr/>
        </p:nvSpPr>
        <p:spPr>
          <a:xfrm>
            <a:off x="6182261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/>
        </p:nvSpPr>
        <p:spPr>
          <a:xfrm>
            <a:off x="9036280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6250" y="4310063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26341" y="4320002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89663" y="4323936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27258" y="4323936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23008" y="1602654"/>
            <a:ext cx="2135619" cy="25957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3593084" y="1617406"/>
            <a:ext cx="2135619" cy="259572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448084" y="1597742"/>
            <a:ext cx="2135619" cy="259572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9302103" y="1612494"/>
            <a:ext cx="2135619" cy="2595720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3" name="Content Placeholder 5"/>
          <p:cNvSpPr txBox="1">
            <a:spLocks/>
          </p:cNvSpPr>
          <p:nvPr userDrawn="1"/>
        </p:nvSpPr>
        <p:spPr bwMode="auto">
          <a:xfrm>
            <a:off x="9036280" y="1287596"/>
            <a:ext cx="2667267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4" name="Content Placeholder 5"/>
          <p:cNvSpPr txBox="1">
            <a:spLocks/>
          </p:cNvSpPr>
          <p:nvPr userDrawn="1"/>
        </p:nvSpPr>
        <p:spPr bwMode="auto">
          <a:xfrm>
            <a:off x="6182264" y="1287112"/>
            <a:ext cx="266726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9" name="Content Placeholder 5"/>
          <p:cNvSpPr txBox="1">
            <a:spLocks/>
          </p:cNvSpPr>
          <p:nvPr userDrawn="1"/>
        </p:nvSpPr>
        <p:spPr bwMode="auto">
          <a:xfrm>
            <a:off x="3327262" y="1286002"/>
            <a:ext cx="266726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0" name="Content Placeholder 5"/>
          <p:cNvSpPr txBox="1">
            <a:spLocks/>
          </p:cNvSpPr>
          <p:nvPr userDrawn="1"/>
        </p:nvSpPr>
        <p:spPr bwMode="auto">
          <a:xfrm>
            <a:off x="475758" y="1295527"/>
            <a:ext cx="266726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2" name="Round Same Side Corner Rectangle 41"/>
          <p:cNvSpPr/>
          <p:nvPr userDrawn="1"/>
        </p:nvSpPr>
        <p:spPr>
          <a:xfrm>
            <a:off x="475757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>
            <a:off x="3327258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43"/>
          <p:cNvSpPr/>
          <p:nvPr userDrawn="1"/>
        </p:nvSpPr>
        <p:spPr>
          <a:xfrm>
            <a:off x="6182261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 userDrawn="1"/>
        </p:nvSpPr>
        <p:spPr>
          <a:xfrm>
            <a:off x="9036280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0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5 columns 2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9569452" y="1287594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Content Placeholder 5"/>
          <p:cNvSpPr txBox="1">
            <a:spLocks/>
          </p:cNvSpPr>
          <p:nvPr/>
        </p:nvSpPr>
        <p:spPr bwMode="auto">
          <a:xfrm>
            <a:off x="7297918" y="1287112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50284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 bwMode="auto">
          <a:xfrm>
            <a:off x="27472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475757" y="1295526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43"/>
          <p:cNvSpPr/>
          <p:nvPr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74729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5757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02849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29791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56945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93512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5234181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509241" y="1552550"/>
            <a:ext cx="1711441" cy="2359746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9790372" y="1552550"/>
            <a:ext cx="1711441" cy="2359746"/>
          </a:xfrm>
        </p:spPr>
        <p:txBody>
          <a:bodyPr/>
          <a:lstStyle>
            <a:lvl1pPr>
              <a:defRPr>
                <a:solidFill>
                  <a:srgbClr val="0C25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9843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96354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239101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14161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979529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958621" y="1567302"/>
            <a:ext cx="1711441" cy="23597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40" name="Content Placeholder 5"/>
          <p:cNvSpPr txBox="1">
            <a:spLocks/>
          </p:cNvSpPr>
          <p:nvPr userDrawn="1"/>
        </p:nvSpPr>
        <p:spPr bwMode="auto">
          <a:xfrm>
            <a:off x="9569452" y="1287594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7" name="Content Placeholder 5"/>
          <p:cNvSpPr txBox="1">
            <a:spLocks/>
          </p:cNvSpPr>
          <p:nvPr userDrawn="1"/>
        </p:nvSpPr>
        <p:spPr bwMode="auto">
          <a:xfrm>
            <a:off x="7297918" y="1287112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8" name="Content Placeholder 5"/>
          <p:cNvSpPr txBox="1">
            <a:spLocks/>
          </p:cNvSpPr>
          <p:nvPr userDrawn="1"/>
        </p:nvSpPr>
        <p:spPr bwMode="auto">
          <a:xfrm>
            <a:off x="50284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54" name="Content Placeholder 5"/>
          <p:cNvSpPr txBox="1">
            <a:spLocks/>
          </p:cNvSpPr>
          <p:nvPr userDrawn="1"/>
        </p:nvSpPr>
        <p:spPr bwMode="auto">
          <a:xfrm>
            <a:off x="27472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55" name="Content Placeholder 5"/>
          <p:cNvSpPr txBox="1">
            <a:spLocks/>
          </p:cNvSpPr>
          <p:nvPr userDrawn="1"/>
        </p:nvSpPr>
        <p:spPr bwMode="auto">
          <a:xfrm>
            <a:off x="475757" y="1295526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56" name="Round Same Side Corner Rectangle 55"/>
          <p:cNvSpPr/>
          <p:nvPr userDrawn="1"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 Side Corner Rectangle 56"/>
          <p:cNvSpPr/>
          <p:nvPr userDrawn="1"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 Same Side Corner Rectangle 57"/>
          <p:cNvSpPr/>
          <p:nvPr userDrawn="1"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 Side Corner Rectangle 58"/>
          <p:cNvSpPr/>
          <p:nvPr userDrawn="1"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 Same Side Corner Rectangle 59"/>
          <p:cNvSpPr/>
          <p:nvPr userDrawn="1"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274729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>
          <a:xfrm>
            <a:off x="475757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502849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 userDrawn="1"/>
        </p:nvCxnSpPr>
        <p:spPr>
          <a:xfrm>
            <a:off x="729791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956945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5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/>
        </p:nvSpPr>
        <p:spPr bwMode="auto">
          <a:xfrm>
            <a:off x="9569452" y="1287596"/>
            <a:ext cx="2134095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7297918" y="1287112"/>
            <a:ext cx="213409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 bwMode="auto">
          <a:xfrm>
            <a:off x="50284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27472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475757" y="1295527"/>
            <a:ext cx="213409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43"/>
          <p:cNvSpPr/>
          <p:nvPr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7" y="4295956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2747292" y="4287330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032215" y="4287301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03753" y="4287329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9571900" y="4287329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93512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5234181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509241" y="1552550"/>
            <a:ext cx="1711441" cy="2359746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9790372" y="1552550"/>
            <a:ext cx="1711441" cy="2359746"/>
          </a:xfrm>
        </p:spPr>
        <p:txBody>
          <a:bodyPr/>
          <a:lstStyle>
            <a:lvl1pPr>
              <a:defRPr>
                <a:solidFill>
                  <a:srgbClr val="0C25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958621" y="1567302"/>
            <a:ext cx="1711441" cy="23597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39" name="Content Placeholder 5"/>
          <p:cNvSpPr txBox="1">
            <a:spLocks/>
          </p:cNvSpPr>
          <p:nvPr userDrawn="1"/>
        </p:nvSpPr>
        <p:spPr bwMode="auto">
          <a:xfrm>
            <a:off x="9569452" y="1287596"/>
            <a:ext cx="2134095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0" name="Content Placeholder 5"/>
          <p:cNvSpPr txBox="1">
            <a:spLocks/>
          </p:cNvSpPr>
          <p:nvPr userDrawn="1"/>
        </p:nvSpPr>
        <p:spPr bwMode="auto">
          <a:xfrm>
            <a:off x="7297918" y="1287112"/>
            <a:ext cx="213409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7" name="Content Placeholder 5"/>
          <p:cNvSpPr txBox="1">
            <a:spLocks/>
          </p:cNvSpPr>
          <p:nvPr userDrawn="1"/>
        </p:nvSpPr>
        <p:spPr bwMode="auto">
          <a:xfrm>
            <a:off x="50284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8" name="Content Placeholder 5"/>
          <p:cNvSpPr txBox="1">
            <a:spLocks/>
          </p:cNvSpPr>
          <p:nvPr userDrawn="1"/>
        </p:nvSpPr>
        <p:spPr bwMode="auto">
          <a:xfrm>
            <a:off x="27472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9" name="Content Placeholder 5"/>
          <p:cNvSpPr txBox="1">
            <a:spLocks/>
          </p:cNvSpPr>
          <p:nvPr userDrawn="1"/>
        </p:nvSpPr>
        <p:spPr bwMode="auto">
          <a:xfrm>
            <a:off x="475757" y="1295527"/>
            <a:ext cx="213409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50" name="Round Same Side Corner Rectangle 49"/>
          <p:cNvSpPr/>
          <p:nvPr userDrawn="1"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ame Side Corner Rectangle 50"/>
          <p:cNvSpPr/>
          <p:nvPr userDrawn="1"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Same Side Corner Rectangle 51"/>
          <p:cNvSpPr/>
          <p:nvPr userDrawn="1"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Same Side Corner Rectangle 52"/>
          <p:cNvSpPr/>
          <p:nvPr userDrawn="1"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 Same Side Corner Rectangle 53"/>
          <p:cNvSpPr/>
          <p:nvPr userDrawn="1"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17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 chart ste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9" name="Content Placeholder 5"/>
          <p:cNvSpPr txBox="1">
            <a:spLocks/>
          </p:cNvSpPr>
          <p:nvPr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67331" y="2897248"/>
            <a:ext cx="2982589" cy="663160"/>
            <a:chOff x="1006395" y="2897248"/>
            <a:chExt cx="2239274" cy="663160"/>
          </a:xfrm>
        </p:grpSpPr>
        <p:sp>
          <p:nvSpPr>
            <p:cNvPr id="10" name="Rounded Rectangle 9"/>
            <p:cNvSpPr/>
            <p:nvPr/>
          </p:nvSpPr>
          <p:spPr>
            <a:xfrm>
              <a:off x="100639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00639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10038" y="2897248"/>
            <a:ext cx="2982589" cy="663160"/>
            <a:chOff x="3457468" y="2897248"/>
            <a:chExt cx="2239274" cy="663160"/>
          </a:xfrm>
        </p:grpSpPr>
        <p:sp>
          <p:nvSpPr>
            <p:cNvPr id="19" name="Rounded Rectangle 18"/>
            <p:cNvSpPr/>
            <p:nvPr/>
          </p:nvSpPr>
          <p:spPr>
            <a:xfrm>
              <a:off x="3457468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3457468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52744" y="2897251"/>
            <a:ext cx="2984680" cy="663159"/>
            <a:chOff x="5876184" y="2897248"/>
            <a:chExt cx="2240844" cy="663159"/>
          </a:xfrm>
        </p:grpSpPr>
        <p:sp>
          <p:nvSpPr>
            <p:cNvPr id="22" name="Rounded Rectangle 21"/>
            <p:cNvSpPr/>
            <p:nvPr/>
          </p:nvSpPr>
          <p:spPr>
            <a:xfrm>
              <a:off x="5877754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5876184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 Same Side Corner Rectangle 23"/>
          <p:cNvSpPr/>
          <p:nvPr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Same Side Corner Rectangle 26"/>
          <p:cNvSpPr/>
          <p:nvPr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Round Same Side Corner Rectangle 28"/>
          <p:cNvSpPr/>
          <p:nvPr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Round Same Side Corner Rectangle 31"/>
          <p:cNvSpPr/>
          <p:nvPr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 Side Corner Rectangle 35"/>
          <p:cNvSpPr/>
          <p:nvPr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EF6F00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rgbClr val="EF6F00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769463" y="0"/>
            <a:ext cx="321561" cy="1199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47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467331" y="2897248"/>
            <a:ext cx="2982589" cy="663160"/>
            <a:chOff x="1006395" y="2897248"/>
            <a:chExt cx="2239274" cy="663160"/>
          </a:xfrm>
        </p:grpSpPr>
        <p:sp>
          <p:nvSpPr>
            <p:cNvPr id="49" name="Rounded Rectangle 48"/>
            <p:cNvSpPr/>
            <p:nvPr/>
          </p:nvSpPr>
          <p:spPr>
            <a:xfrm>
              <a:off x="100639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>
            <a:xfrm>
              <a:off x="100639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4610038" y="2897248"/>
            <a:ext cx="2982589" cy="663160"/>
            <a:chOff x="3457468" y="2897248"/>
            <a:chExt cx="2239274" cy="663160"/>
          </a:xfrm>
        </p:grpSpPr>
        <p:sp>
          <p:nvSpPr>
            <p:cNvPr id="52" name="Rounded Rectangle 51"/>
            <p:cNvSpPr/>
            <p:nvPr/>
          </p:nvSpPr>
          <p:spPr>
            <a:xfrm>
              <a:off x="3457468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Round Same Side Corner Rectangle 52"/>
            <p:cNvSpPr/>
            <p:nvPr/>
          </p:nvSpPr>
          <p:spPr>
            <a:xfrm>
              <a:off x="3457468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7752744" y="2897251"/>
            <a:ext cx="2984680" cy="663159"/>
            <a:chOff x="5876184" y="2897248"/>
            <a:chExt cx="2240844" cy="663159"/>
          </a:xfrm>
        </p:grpSpPr>
        <p:sp>
          <p:nvSpPr>
            <p:cNvPr id="55" name="Rounded Rectangle 54"/>
            <p:cNvSpPr/>
            <p:nvPr/>
          </p:nvSpPr>
          <p:spPr>
            <a:xfrm>
              <a:off x="5877754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Round Same Side Corner Rectangle 55"/>
            <p:cNvSpPr/>
            <p:nvPr/>
          </p:nvSpPr>
          <p:spPr>
            <a:xfrm>
              <a:off x="5876184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ound Same Side Corner Rectangle 56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9" name="Round Same Side Corner Rectangle 58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 Same Side Corner Rectangle 59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2" name="Round Same Side Corner Rectangle 61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 Same Side Corner Rectangle 62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5" name="Round Same Side Corner Rectangle 64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 Same Side Corner Rectangle 65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8" name="Round Same Side Corner Rectangle 67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 Side Corner Rectangle 68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EF6F00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rgbClr val="EF6F00"/>
              </a:solidFill>
              <a:latin typeface="Calibri"/>
              <a:cs typeface="Calibri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 chart ste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4" name="Round Same Side Corner Rectangle 63"/>
          <p:cNvSpPr/>
          <p:nvPr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6" name="Round Same Side Corner Rectangle 65"/>
          <p:cNvSpPr/>
          <p:nvPr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 Side Corner Rectangle 66"/>
          <p:cNvSpPr/>
          <p:nvPr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9" name="Round Same Side Corner Rectangle 68"/>
          <p:cNvSpPr/>
          <p:nvPr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ame Side Corner Rectangle 69"/>
          <p:cNvSpPr/>
          <p:nvPr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2" name="Round Same Side Corner Rectangle 71"/>
          <p:cNvSpPr/>
          <p:nvPr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 Side Corner Rectangle 72"/>
          <p:cNvSpPr/>
          <p:nvPr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75" name="Round Same Side Corner Rectangle 74"/>
          <p:cNvSpPr/>
          <p:nvPr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ame Side Corner Rectangle 75"/>
          <p:cNvSpPr/>
          <p:nvPr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467330" y="2897248"/>
            <a:ext cx="9268002" cy="663160"/>
            <a:chOff x="1101645" y="2897248"/>
            <a:chExt cx="6958250" cy="66316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110164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3461133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20621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Round Same Side Corner Rectangle 36"/>
            <p:cNvSpPr/>
            <p:nvPr userDrawn="1"/>
          </p:nvSpPr>
          <p:spPr>
            <a:xfrm>
              <a:off x="110164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 Side Corner Rectangle 37"/>
            <p:cNvSpPr/>
            <p:nvPr userDrawn="1"/>
          </p:nvSpPr>
          <p:spPr>
            <a:xfrm>
              <a:off x="3461133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 Same Side Corner Rectangle 48"/>
            <p:cNvSpPr/>
            <p:nvPr userDrawn="1"/>
          </p:nvSpPr>
          <p:spPr>
            <a:xfrm>
              <a:off x="5820621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44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5" name="Round Same Side Corner Rectangle 44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Round Same Side Corner Rectangle 46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 Same Side Corner Rectangle 47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Same Side Corner Rectangle 51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ound Same Side Corner Rectangle 53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 Side Corner Rectangle 54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57" name="Round Same Side Corner Rectangle 56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 Same Side Corner Rectangle 57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0" name="Rectangle 59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1467330" y="2897248"/>
            <a:ext cx="9268002" cy="663160"/>
            <a:chOff x="1101645" y="2897248"/>
            <a:chExt cx="6958250" cy="663160"/>
          </a:xfrm>
        </p:grpSpPr>
        <p:sp>
          <p:nvSpPr>
            <p:cNvPr id="62" name="Rounded Rectangle 61"/>
            <p:cNvSpPr/>
            <p:nvPr userDrawn="1"/>
          </p:nvSpPr>
          <p:spPr>
            <a:xfrm>
              <a:off x="110164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Rounded Rectangle 62"/>
            <p:cNvSpPr/>
            <p:nvPr userDrawn="1"/>
          </p:nvSpPr>
          <p:spPr>
            <a:xfrm>
              <a:off x="3461133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Rounded Rectangle 78"/>
            <p:cNvSpPr/>
            <p:nvPr userDrawn="1"/>
          </p:nvSpPr>
          <p:spPr>
            <a:xfrm>
              <a:off x="5820621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0" name="Round Same Side Corner Rectangle 79"/>
            <p:cNvSpPr/>
            <p:nvPr userDrawn="1"/>
          </p:nvSpPr>
          <p:spPr>
            <a:xfrm>
              <a:off x="110164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 Same Side Corner Rectangle 80"/>
            <p:cNvSpPr/>
            <p:nvPr userDrawn="1"/>
          </p:nvSpPr>
          <p:spPr>
            <a:xfrm>
              <a:off x="3461133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 Same Side Corner Rectangle 81"/>
            <p:cNvSpPr/>
            <p:nvPr userDrawn="1"/>
          </p:nvSpPr>
          <p:spPr>
            <a:xfrm>
              <a:off x="5820621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 chart ste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8" name="Content Placeholder 5"/>
          <p:cNvSpPr txBox="1">
            <a:spLocks/>
          </p:cNvSpPr>
          <p:nvPr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2" name="Round Same Side Corner Rectangle 31"/>
          <p:cNvSpPr/>
          <p:nvPr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7" name="Round Same Side Corner Rectangle 36"/>
          <p:cNvSpPr/>
          <p:nvPr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4CA90C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rgbClr val="4CA90C"/>
              </a:solidFill>
              <a:latin typeface="Calibri"/>
              <a:cs typeface="Calibri"/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ame Side Corner Rectangle 50"/>
          <p:cNvSpPr/>
          <p:nvPr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3" name="Round Same Side Corner Rectangle 52"/>
          <p:cNvSpPr/>
          <p:nvPr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 Same Side Corner Rectangle 53"/>
          <p:cNvSpPr/>
          <p:nvPr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8" name="Round Same Side Corner Rectangle 57"/>
          <p:cNvSpPr/>
          <p:nvPr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9" name="Round Same Side Corner Rectangle 78"/>
          <p:cNvSpPr/>
          <p:nvPr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1" name="Round Same Side Corner Rectangle 80"/>
          <p:cNvSpPr/>
          <p:nvPr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44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45" name="Round Same Side Corner Rectangle 44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Round Same Side Corner Rectangle 46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 Same Side Corner Rectangle 47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0" name="Round Same Side Corner Rectangle 59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 Same Side Corner Rectangle 60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4CA90C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rgbClr val="4CA90C"/>
              </a:solidFill>
              <a:latin typeface="Calibri"/>
              <a:cs typeface="Calibri"/>
            </a:endParaRPr>
          </a:p>
        </p:txBody>
      </p:sp>
      <p:sp>
        <p:nvSpPr>
          <p:cNvPr id="64" name="Round Same Side Corner Rectangle 63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 Side Corner Rectangle 64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7" name="Round Same Side Corner Rectangle 66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 Same Side Corner Rectangle 67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 userDrawn="1"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2" name="Round Same Side Corner Rectangle 71"/>
          <p:cNvSpPr/>
          <p:nvPr userDrawn="1"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 userDrawn="1"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4" name="Round Same Side Corner Rectangle 73"/>
          <p:cNvSpPr/>
          <p:nvPr userDrawn="1"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 userDrawn="1"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6" name="Round Same Side Corner Rectangle 75"/>
          <p:cNvSpPr/>
          <p:nvPr userDrawn="1"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 chart step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8" name="Content Placeholder 5"/>
          <p:cNvSpPr txBox="1">
            <a:spLocks/>
          </p:cNvSpPr>
          <p:nvPr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9" name="Round Same Side Corner Rectangle 38"/>
          <p:cNvSpPr/>
          <p:nvPr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ame Side Corner Rectangle 41"/>
          <p:cNvSpPr/>
          <p:nvPr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81017E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rgbClr val="81017E"/>
              </a:solidFill>
              <a:latin typeface="Calibri"/>
              <a:cs typeface="Calibri"/>
            </a:endParaRPr>
          </a:p>
        </p:txBody>
      </p:sp>
      <p:sp>
        <p:nvSpPr>
          <p:cNvPr id="44" name="Round Same Side Corner Rectangle 43"/>
          <p:cNvSpPr/>
          <p:nvPr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Round Same Side Corner Rectangle 46"/>
          <p:cNvSpPr/>
          <p:nvPr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 Same Side Corner Rectangle 47"/>
          <p:cNvSpPr/>
          <p:nvPr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5" name="Round Same Side Corner Rectangle 64"/>
          <p:cNvSpPr/>
          <p:nvPr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 Same Side Corner Rectangle 65"/>
          <p:cNvSpPr/>
          <p:nvPr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0" name="Round Same Side Corner Rectangle 69"/>
          <p:cNvSpPr/>
          <p:nvPr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6" name="Round Same Side Corner Rectangle 75"/>
          <p:cNvSpPr/>
          <p:nvPr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8" name="Round Same Side Corner Rectangle 77"/>
          <p:cNvSpPr/>
          <p:nvPr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7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8" name="Round Same Side Corner Rectangle 37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0" name="Round Same Side Corner Rectangle 49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81017E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rgbClr val="81017E"/>
              </a:solidFill>
              <a:latin typeface="Calibri"/>
              <a:cs typeface="Calibri"/>
            </a:endParaRPr>
          </a:p>
        </p:txBody>
      </p:sp>
      <p:sp>
        <p:nvSpPr>
          <p:cNvPr id="53" name="Round Same Side Corner Rectangle 52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 Same Side Corner Rectangle 53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6" name="Round Same Side Corner Rectangle 55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 Side Corner Rectangle 56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9" name="Round Same Side Corner Rectangle 58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 Same Side Corner Rectangle 59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 userDrawn="1"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1" name="Round Same Side Corner Rectangle 70"/>
          <p:cNvSpPr/>
          <p:nvPr userDrawn="1"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3" name="Round Same Side Corner Rectangle 72"/>
          <p:cNvSpPr/>
          <p:nvPr userDrawn="1"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 userDrawn="1"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9" name="Round Same Side Corner Rectangle 78"/>
          <p:cNvSpPr/>
          <p:nvPr userDrawn="1"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9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 chart step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469421" y="2897250"/>
            <a:ext cx="9268002" cy="663161"/>
            <a:chOff x="1103215" y="2897247"/>
            <a:chExt cx="6958250" cy="663161"/>
          </a:xfrm>
        </p:grpSpPr>
        <p:sp>
          <p:nvSpPr>
            <p:cNvPr id="57" name="Rounded Rectangle 56"/>
            <p:cNvSpPr/>
            <p:nvPr userDrawn="1"/>
          </p:nvSpPr>
          <p:spPr>
            <a:xfrm>
              <a:off x="110321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Round Same Side Corner Rectangle 57"/>
            <p:cNvSpPr/>
            <p:nvPr userDrawn="1"/>
          </p:nvSpPr>
          <p:spPr>
            <a:xfrm>
              <a:off x="110321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 userDrawn="1"/>
          </p:nvSpPr>
          <p:spPr>
            <a:xfrm>
              <a:off x="3462703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Round Same Side Corner Rectangle 78"/>
            <p:cNvSpPr/>
            <p:nvPr userDrawn="1"/>
          </p:nvSpPr>
          <p:spPr>
            <a:xfrm>
              <a:off x="3462703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 userDrawn="1"/>
          </p:nvSpPr>
          <p:spPr>
            <a:xfrm>
              <a:off x="5822191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1" name="Round Same Side Corner Rectangle 80"/>
            <p:cNvSpPr/>
            <p:nvPr userDrawn="1"/>
          </p:nvSpPr>
          <p:spPr>
            <a:xfrm>
              <a:off x="5822191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2" name="Round Same Side Corner Rectangle 31"/>
          <p:cNvSpPr/>
          <p:nvPr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0C2577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rgbClr val="0C2577"/>
              </a:solidFill>
              <a:latin typeface="Calibri"/>
              <a:cs typeface="Calibri"/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C2577"/>
              </a:gs>
              <a:gs pos="100000">
                <a:schemeClr val="accent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7" name="Round Same Side Corner Rectangle 36"/>
          <p:cNvSpPr/>
          <p:nvPr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ound Same Side Corner Rectangle 37"/>
          <p:cNvSpPr/>
          <p:nvPr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3" name="Round Same Side Corner Rectangle 52"/>
          <p:cNvSpPr/>
          <p:nvPr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ound Same Side Corner Rectangle 53"/>
          <p:cNvSpPr/>
          <p:nvPr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45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469421" y="2897250"/>
            <a:ext cx="9268002" cy="663161"/>
            <a:chOff x="1103215" y="2897247"/>
            <a:chExt cx="6958250" cy="663161"/>
          </a:xfrm>
        </p:grpSpPr>
        <p:sp>
          <p:nvSpPr>
            <p:cNvPr id="47" name="Rounded Rectangle 46"/>
            <p:cNvSpPr/>
            <p:nvPr userDrawn="1"/>
          </p:nvSpPr>
          <p:spPr>
            <a:xfrm>
              <a:off x="110321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48" name="Round Same Side Corner Rectangle 47"/>
            <p:cNvSpPr/>
            <p:nvPr userDrawn="1"/>
          </p:nvSpPr>
          <p:spPr>
            <a:xfrm>
              <a:off x="110321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 userDrawn="1"/>
          </p:nvSpPr>
          <p:spPr>
            <a:xfrm>
              <a:off x="3462703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Round Same Side Corner Rectangle 59"/>
            <p:cNvSpPr/>
            <p:nvPr userDrawn="1"/>
          </p:nvSpPr>
          <p:spPr>
            <a:xfrm>
              <a:off x="3462703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 userDrawn="1"/>
          </p:nvSpPr>
          <p:spPr>
            <a:xfrm>
              <a:off x="5822191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Round Same Side Corner Rectangle 61"/>
            <p:cNvSpPr/>
            <p:nvPr userDrawn="1"/>
          </p:nvSpPr>
          <p:spPr>
            <a:xfrm>
              <a:off x="5822191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ound Same Side Corner Rectangle 63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0C2577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rgbClr val="0C2577"/>
              </a:solidFill>
              <a:latin typeface="Calibri"/>
              <a:cs typeface="Calibri"/>
            </a:endParaRPr>
          </a:p>
        </p:txBody>
      </p:sp>
      <p:sp>
        <p:nvSpPr>
          <p:cNvPr id="66" name="Round Same Side Corner Rectangle 65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C2577"/>
              </a:gs>
              <a:gs pos="100000">
                <a:schemeClr val="accent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 Side Corner Rectangle 66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9" name="Round Same Side Corner Rectangle 68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Round Same Side Corner Rectangle 69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2" name="Round Same Side Corner Rectangle 71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Round Same Side Corner Rectangle 72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Rounded Rectangle 73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5" name="Round Same Side Corner Rectangle 74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Round Same Side Corner Rectangle 75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8" name="Rectangle 77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2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IN" dirty="0" smtClean="0"/>
              <a:t>© 2015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2245" y="1457325"/>
            <a:ext cx="10659506" cy="1303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52245" y="3214688"/>
            <a:ext cx="10659506" cy="25701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4631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463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92" y="270112"/>
            <a:ext cx="4805954" cy="816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80" y="225996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to/from stacked op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5400000">
            <a:off x="5819119" y="2637864"/>
            <a:ext cx="624114" cy="624114"/>
            <a:chOff x="2788280" y="3319733"/>
            <a:chExt cx="624114" cy="624114"/>
          </a:xfrm>
        </p:grpSpPr>
        <p:sp>
          <p:nvSpPr>
            <p:cNvPr id="19" name="Oval 18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81171"/>
              <a:ext cx="447400" cy="463378"/>
            </a:xfrm>
            <a:prstGeom prst="rect">
              <a:avLst/>
            </a:prstGeom>
          </p:spPr>
        </p:pic>
      </p:grpSp>
      <p:sp>
        <p:nvSpPr>
          <p:cNvPr id="1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906575" y="1740306"/>
            <a:ext cx="10505176" cy="855407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906575" y="3628101"/>
            <a:ext cx="10505176" cy="2221802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06234" y="1376363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01322" y="3159436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8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 rot="5400000">
            <a:off x="5819119" y="2637864"/>
            <a:ext cx="624114" cy="624114"/>
            <a:chOff x="2788280" y="3319733"/>
            <a:chExt cx="624114" cy="624114"/>
          </a:xfrm>
        </p:grpSpPr>
        <p:sp>
          <p:nvSpPr>
            <p:cNvPr id="32" name="Oval 31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81171"/>
              <a:ext cx="447400" cy="463378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to/from stacked op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IN" dirty="0" smtClean="0"/>
              <a:t>© 2015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 smtClean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 rot="5400000">
            <a:off x="5831070" y="2682556"/>
            <a:ext cx="624114" cy="624114"/>
            <a:chOff x="2788280" y="3319733"/>
            <a:chExt cx="624114" cy="624114"/>
          </a:xfrm>
        </p:grpSpPr>
        <p:sp>
          <p:nvSpPr>
            <p:cNvPr id="20" name="Oval 19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69448"/>
              <a:ext cx="447400" cy="463378"/>
            </a:xfrm>
            <a:prstGeom prst="rect">
              <a:avLst/>
            </a:prstGeom>
          </p:spPr>
        </p:pic>
      </p:grpSp>
      <p:sp>
        <p:nvSpPr>
          <p:cNvPr id="2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906575" y="1740306"/>
            <a:ext cx="10505176" cy="855407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906575" y="3628101"/>
            <a:ext cx="10505176" cy="2221802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06234" y="1376363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01322" y="3159436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0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1" name="Round Same Side Corner Rectangle 30"/>
          <p:cNvSpPr/>
          <p:nvPr userDrawn="1"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/>
          <p:cNvSpPr/>
          <p:nvPr userDrawn="1"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 rot="5400000">
            <a:off x="5831070" y="2682556"/>
            <a:ext cx="624114" cy="624114"/>
            <a:chOff x="2788280" y="3319733"/>
            <a:chExt cx="624114" cy="624114"/>
          </a:xfrm>
        </p:grpSpPr>
        <p:sp>
          <p:nvSpPr>
            <p:cNvPr id="34" name="Oval 33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69448"/>
              <a:ext cx="447400" cy="463378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0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3x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475756" y="4475439"/>
            <a:ext cx="11226813" cy="1412024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475756" y="2891133"/>
            <a:ext cx="11226813" cy="1410871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75756" y="1301953"/>
            <a:ext cx="11226813" cy="141222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420" y="1455738"/>
            <a:ext cx="10529331" cy="125843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0146" y="3043568"/>
            <a:ext cx="10529331" cy="125843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82420" y="4602567"/>
            <a:ext cx="10529331" cy="125843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475756" y="4475439"/>
            <a:ext cx="11226813" cy="1412024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475756" y="2891133"/>
            <a:ext cx="11226813" cy="1410871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8" name="Content Placeholder 5"/>
          <p:cNvSpPr txBox="1">
            <a:spLocks/>
          </p:cNvSpPr>
          <p:nvPr userDrawn="1"/>
        </p:nvSpPr>
        <p:spPr bwMode="auto">
          <a:xfrm>
            <a:off x="475756" y="1301953"/>
            <a:ext cx="11226813" cy="141222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ame Side Corner Rectangle 30"/>
          <p:cNvSpPr/>
          <p:nvPr userDrawn="1"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1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3x1 plus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/>
        </p:nvSpPr>
        <p:spPr bwMode="auto">
          <a:xfrm>
            <a:off x="549014" y="2866573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566925" y="4462950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525132" y="1286005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594827" y="1286005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594827" y="2873832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594827" y="4475441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421" y="1455738"/>
            <a:ext cx="6142494" cy="125843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0147" y="3043568"/>
            <a:ext cx="6142494" cy="125843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82421" y="4602567"/>
            <a:ext cx="6142494" cy="125843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549014" y="2866573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566925" y="4462950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32" name="Content Placeholder 5"/>
          <p:cNvSpPr txBox="1">
            <a:spLocks/>
          </p:cNvSpPr>
          <p:nvPr userDrawn="1"/>
        </p:nvSpPr>
        <p:spPr bwMode="auto">
          <a:xfrm>
            <a:off x="525132" y="1286005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2 rows to/from progres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2044625"/>
            <a:ext cx="448078" cy="4640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3528883"/>
            <a:ext cx="448078" cy="4640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5002791"/>
            <a:ext cx="448078" cy="464080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96934" y="1693046"/>
            <a:ext cx="4691066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96934" y="3177765"/>
            <a:ext cx="4691066" cy="12391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96934" y="4667411"/>
            <a:ext cx="4691066" cy="1233498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597423" y="1691545"/>
            <a:ext cx="4814328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6597423" y="3176264"/>
            <a:ext cx="4814328" cy="12391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597423" y="4665910"/>
            <a:ext cx="4814328" cy="1233498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96934" y="1319750"/>
            <a:ext cx="4691066" cy="223715"/>
          </a:xfrm>
        </p:spPr>
        <p:txBody>
          <a:bodyPr/>
          <a:lstStyle>
            <a:lvl1pPr algn="l"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597423" y="1319751"/>
            <a:ext cx="4814328" cy="204788"/>
          </a:xfrm>
        </p:spPr>
        <p:txBody>
          <a:bodyPr/>
          <a:lstStyle>
            <a:lvl1pPr algn="l"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35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8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9" name="Round Same Side Corner Rectangle 38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2044625"/>
            <a:ext cx="448078" cy="4640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3528883"/>
            <a:ext cx="448078" cy="4640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5002791"/>
            <a:ext cx="448078" cy="4640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4x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525134" y="1286003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6" name="Content Placeholder 5"/>
          <p:cNvSpPr txBox="1">
            <a:spLocks/>
          </p:cNvSpPr>
          <p:nvPr/>
        </p:nvSpPr>
        <p:spPr bwMode="auto">
          <a:xfrm>
            <a:off x="475756" y="2506408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51" name="Content Placeholder 5"/>
          <p:cNvSpPr txBox="1">
            <a:spLocks/>
          </p:cNvSpPr>
          <p:nvPr/>
        </p:nvSpPr>
        <p:spPr bwMode="auto">
          <a:xfrm>
            <a:off x="475756" y="3726814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 bwMode="auto">
          <a:xfrm>
            <a:off x="475756" y="4947219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66" name="Round Same Side Corner Rectangle 65"/>
          <p:cNvSpPr/>
          <p:nvPr/>
        </p:nvSpPr>
        <p:spPr>
          <a:xfrm rot="16200000">
            <a:off x="93941" y="1687691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 Side Corner Rectangle 66"/>
          <p:cNvSpPr/>
          <p:nvPr/>
        </p:nvSpPr>
        <p:spPr>
          <a:xfrm rot="16200000">
            <a:off x="93939" y="4128502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 Same Side Corner Rectangle 67"/>
          <p:cNvSpPr/>
          <p:nvPr/>
        </p:nvSpPr>
        <p:spPr>
          <a:xfrm rot="16200000">
            <a:off x="93939" y="5348907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 Side Corner Rectangle 68"/>
          <p:cNvSpPr/>
          <p:nvPr/>
        </p:nvSpPr>
        <p:spPr>
          <a:xfrm rot="16200000">
            <a:off x="93941" y="2908096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54990" y="1403350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54990" y="2623097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954990" y="3844162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54990" y="5063909"/>
            <a:ext cx="10456761" cy="930275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525134" y="1286003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475756" y="2506408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475756" y="3726814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475756" y="4947219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8" name="Round Same Side Corner Rectangle 27"/>
          <p:cNvSpPr/>
          <p:nvPr userDrawn="1"/>
        </p:nvSpPr>
        <p:spPr>
          <a:xfrm rot="16200000">
            <a:off x="93941" y="1687691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>
            <a:off x="93939" y="4128502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>
            <a:off x="93939" y="5348907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ame Side Corner Rectangle 30"/>
          <p:cNvSpPr/>
          <p:nvPr userDrawn="1"/>
        </p:nvSpPr>
        <p:spPr>
          <a:xfrm rot="16200000">
            <a:off x="93941" y="2908096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9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3x4 progres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932591" y="1280427"/>
            <a:ext cx="8825425" cy="230872"/>
            <a:chOff x="2201735" y="1280427"/>
            <a:chExt cx="6625971" cy="230872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2247274" y="1397537"/>
              <a:ext cx="6538804" cy="0"/>
            </a:xfrm>
            <a:prstGeom prst="straightConnector1">
              <a:avLst/>
            </a:prstGeom>
            <a:ln w="28575" cap="rnd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CATO_PPT_elements-39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735" y="1280427"/>
              <a:ext cx="222911" cy="230872"/>
            </a:xfrm>
            <a:prstGeom prst="rect">
              <a:avLst/>
            </a:prstGeom>
          </p:spPr>
        </p:pic>
        <p:pic>
          <p:nvPicPr>
            <p:cNvPr id="64" name="Picture 63" descr="CATO_PPT_elements-39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0068" y="1284659"/>
              <a:ext cx="217638" cy="225411"/>
            </a:xfrm>
            <a:prstGeom prst="rect">
              <a:avLst/>
            </a:prstGeom>
          </p:spPr>
        </p:pic>
      </p:grp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0" y="1728788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65269" y="3193873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63768" y="4686117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3108" y="1765000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582" y="176349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966284" y="1772552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40660" y="32234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134" y="32219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973836" y="32309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40660" y="47223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060134" y="47208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973836" y="47298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932591" y="1067489"/>
            <a:ext cx="2115777" cy="197236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841562" y="1067489"/>
            <a:ext cx="2035175" cy="204788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52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53" name="Round Same Side Corner Rectangle 52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55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56" name="Round Same Side Corner Rectangle 55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 Side Corner Rectangle 56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 userDrawn="1"/>
        </p:nvGrpSpPr>
        <p:grpSpPr>
          <a:xfrm>
            <a:off x="2932591" y="1280427"/>
            <a:ext cx="8825425" cy="230872"/>
            <a:chOff x="2201735" y="1280427"/>
            <a:chExt cx="6625971" cy="230872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2247274" y="1397537"/>
              <a:ext cx="6538804" cy="0"/>
            </a:xfrm>
            <a:prstGeom prst="straightConnector1">
              <a:avLst/>
            </a:prstGeom>
            <a:ln w="28575" cap="rnd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 descr="CATO_PPT_elements-39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735" y="1280427"/>
              <a:ext cx="222911" cy="230872"/>
            </a:xfrm>
            <a:prstGeom prst="rect">
              <a:avLst/>
            </a:prstGeom>
          </p:spPr>
        </p:pic>
        <p:pic>
          <p:nvPicPr>
            <p:cNvPr id="74" name="Picture 73" descr="CATO_PPT_elements-39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0068" y="1284659"/>
              <a:ext cx="217638" cy="225411"/>
            </a:xfrm>
            <a:prstGeom prst="rect">
              <a:avLst/>
            </a:prstGeom>
          </p:spPr>
        </p:pic>
      </p:grp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01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3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0" y="1728788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65269" y="3193873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63768" y="4686117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3108" y="1765000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582" y="176349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966284" y="1772552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40660" y="32234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134" y="32219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973836" y="32309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40660" y="47223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060134" y="47208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973836" y="47298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147143" y="1330026"/>
            <a:ext cx="2569384" cy="190221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089902" y="1330026"/>
            <a:ext cx="2546098" cy="206674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8966285" y="1322474"/>
            <a:ext cx="2575866" cy="214226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60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61" name="Round Same Side Corner Rectangle 60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63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64" name="Round Same Side Corner Rectangle 63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 Side Corner Rectangle 64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1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aphicFrame>
        <p:nvGraphicFramePr>
          <p:cNvPr id="1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220688"/>
              </p:ext>
            </p:extLst>
          </p:nvPr>
        </p:nvGraphicFramePr>
        <p:xfrm>
          <a:off x="586055" y="1632768"/>
          <a:ext cx="11024809" cy="362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50"/>
                <a:gridCol w="6848359"/>
              </a:tblGrid>
              <a:tr h="41342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 smtClean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pPr marL="165100" indent="-165100"/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1272" y="2209800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27972" y="2209800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9771" y="2832443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6471" y="2832443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9771" y="3462820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6471" y="3462820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78270" y="4085463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024970" y="4085463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778270" y="4753912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24970" y="4753912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79771" y="1719437"/>
            <a:ext cx="3748685" cy="4159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026471" y="1719437"/>
            <a:ext cx="6457838" cy="4159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graphicFrame>
        <p:nvGraphicFramePr>
          <p:cNvPr id="26" name="Conten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73220688"/>
              </p:ext>
            </p:extLst>
          </p:nvPr>
        </p:nvGraphicFramePr>
        <p:xfrm>
          <a:off x="586055" y="1632768"/>
          <a:ext cx="11024809" cy="362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50"/>
                <a:gridCol w="6848359"/>
              </a:tblGrid>
              <a:tr h="41342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 smtClean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pPr marL="165100" indent="-165100"/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lor blo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53584" y="1106384"/>
            <a:ext cx="5524190" cy="4897456"/>
          </a:xfrm>
          <a:prstGeom prst="roundRect">
            <a:avLst>
              <a:gd name="adj" fmla="val 1932"/>
            </a:avLst>
          </a:prstGeom>
          <a:gradFill flip="none" rotWithShape="1">
            <a:gsLst>
              <a:gs pos="0">
                <a:schemeClr val="accent2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8966" y="4513701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08966" y="1574138"/>
            <a:ext cx="5221005" cy="1375521"/>
          </a:xfrm>
          <a:prstGeom prst="roundRect">
            <a:avLst>
              <a:gd name="adj" fmla="val 484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08966" y="3040429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138450" y="1106386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138450" y="3623568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6"/>
              </a:gs>
              <a:gs pos="8500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78933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976299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278933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976299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1273" y="1175763"/>
            <a:ext cx="4908327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66017" y="1159931"/>
            <a:ext cx="5045734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09559" y="3712458"/>
            <a:ext cx="4719594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5653" y="1693046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409559" y="4198876"/>
            <a:ext cx="2255470" cy="1708449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409413" y="1674585"/>
            <a:ext cx="2255616" cy="1716700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101763" y="4189021"/>
            <a:ext cx="2309987" cy="1708449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75653" y="3145471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75653" y="4627796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101763" y="1652817"/>
            <a:ext cx="2309988" cy="1716700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38" name="Rounded Rectangle 37"/>
          <p:cNvSpPr/>
          <p:nvPr userDrawn="1"/>
        </p:nvSpPr>
        <p:spPr>
          <a:xfrm>
            <a:off x="453584" y="1106384"/>
            <a:ext cx="5524190" cy="4897456"/>
          </a:xfrm>
          <a:prstGeom prst="roundRect">
            <a:avLst>
              <a:gd name="adj" fmla="val 1932"/>
            </a:avLst>
          </a:prstGeom>
          <a:gradFill flip="none" rotWithShape="1">
            <a:gsLst>
              <a:gs pos="0">
                <a:schemeClr val="accent2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>
            <a:off x="608966" y="4513701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08966" y="1574138"/>
            <a:ext cx="5221005" cy="1375521"/>
          </a:xfrm>
          <a:prstGeom prst="roundRect">
            <a:avLst>
              <a:gd name="adj" fmla="val 484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>
            <a:off x="608966" y="3040429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6138450" y="1106386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6138450" y="3623568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6"/>
              </a:gs>
              <a:gs pos="8500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>
            <a:off x="6278933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>
            <a:off x="8976299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>
            <a:off x="6278933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8976299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9" y="143"/>
            <a:ext cx="12179052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90" y="302039"/>
            <a:ext cx="4556983" cy="774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9" y="143"/>
            <a:ext cx="12179052" cy="6857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05" y="252785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or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902258" y="1707449"/>
            <a:ext cx="5730314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902258" y="2641971"/>
            <a:ext cx="5730315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512803" y="2353239"/>
            <a:ext cx="0" cy="1221732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6537160" y="2729395"/>
            <a:ext cx="1978000" cy="559504"/>
          </a:xfrm>
          <a:prstGeom prst="roundRect">
            <a:avLst>
              <a:gd name="adj" fmla="val 9461"/>
            </a:avLst>
          </a:prstGeom>
          <a:solidFill>
            <a:schemeClr val="bg1"/>
          </a:solidFill>
          <a:ln w="12700" cmpd="sng">
            <a:gradFill flip="none" rotWithShape="1">
              <a:gsLst>
                <a:gs pos="70000">
                  <a:schemeClr val="accent1"/>
                </a:gs>
                <a:gs pos="100000">
                  <a:schemeClr val="accent2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7113720" y="3775916"/>
            <a:ext cx="3869457" cy="1710484"/>
          </a:xfrm>
          <a:prstGeom prst="roundRect">
            <a:avLst>
              <a:gd name="adj" fmla="val 45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217932" y="3775916"/>
            <a:ext cx="5673299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770351" y="3574971"/>
            <a:ext cx="3274620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77296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44971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044971" y="4415492"/>
            <a:ext cx="0" cy="71798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807407" y="4686939"/>
            <a:ext cx="2470826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807407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78233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7266225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6537158" y="2729394"/>
            <a:ext cx="197799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 Same Side Corner Rectangle 63"/>
          <p:cNvSpPr/>
          <p:nvPr/>
        </p:nvSpPr>
        <p:spPr>
          <a:xfrm>
            <a:off x="4802859" y="3867007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 Side Corner Rectangle 64"/>
          <p:cNvSpPr/>
          <p:nvPr/>
        </p:nvSpPr>
        <p:spPr>
          <a:xfrm>
            <a:off x="8050916" y="3867006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4802860" y="3867007"/>
            <a:ext cx="1951292" cy="548482"/>
          </a:xfrm>
          <a:prstGeom prst="roundRect">
            <a:avLst>
              <a:gd name="adj" fmla="val 11766"/>
            </a:avLst>
          </a:prstGeom>
          <a:noFill/>
          <a:ln w="12700" cmpd="sng">
            <a:gradFill flip="none" rotWithShape="1">
              <a:gsLst>
                <a:gs pos="70000">
                  <a:srgbClr val="81017E"/>
                </a:gs>
                <a:gs pos="100000">
                  <a:srgbClr val="DA0081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rgbClr val="DA0081"/>
              </a:solidFill>
              <a:latin typeface="Calibri"/>
              <a:cs typeface="Calibri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8050919" y="3867007"/>
            <a:ext cx="1951292" cy="548482"/>
          </a:xfrm>
          <a:prstGeom prst="roundRect">
            <a:avLst>
              <a:gd name="adj" fmla="val 12991"/>
            </a:avLst>
          </a:prstGeom>
          <a:noFill/>
          <a:ln w="12700" cmpd="sng">
            <a:gradFill flip="none" rotWithShape="1">
              <a:gsLst>
                <a:gs pos="70000">
                  <a:schemeClr val="accent3"/>
                </a:gs>
                <a:gs pos="100000">
                  <a:schemeClr val="accent4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552362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826171" y="4974916"/>
            <a:ext cx="995856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66" name="Round Same Side Corner Rectangle 65"/>
          <p:cNvSpPr/>
          <p:nvPr/>
        </p:nvSpPr>
        <p:spPr>
          <a:xfrm>
            <a:off x="6563865" y="1804757"/>
            <a:ext cx="195129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563868" y="1804758"/>
            <a:ext cx="1951292" cy="548481"/>
          </a:xfrm>
          <a:prstGeom prst="roundRect">
            <a:avLst>
              <a:gd name="adj" fmla="val 10541"/>
            </a:avLst>
          </a:prstGeom>
          <a:noFill/>
          <a:ln w="12700" cmpd="sng">
            <a:gradFill flip="none" rotWithShape="1">
              <a:gsLst>
                <a:gs pos="70000">
                  <a:schemeClr val="accent5"/>
                </a:gs>
                <a:gs pos="100000">
                  <a:schemeClr val="accent6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lvl="0" algn="ctr"/>
            <a:endParaRPr lang="en-US" sz="14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21452" y="1834016"/>
            <a:ext cx="3292262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21452" y="2758422"/>
            <a:ext cx="3292262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364343" y="3900586"/>
            <a:ext cx="3178628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3867" y="2038803"/>
            <a:ext cx="1951289" cy="342900"/>
          </a:xfrm>
        </p:spPr>
        <p:txBody>
          <a:bodyPr/>
          <a:lstStyle>
            <a:lvl1pPr algn="ctr"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563868" y="2992033"/>
            <a:ext cx="1930438" cy="296866"/>
          </a:xfrm>
        </p:spPr>
        <p:txBody>
          <a:bodyPr/>
          <a:lstStyle>
            <a:lvl1pPr algn="ctr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802859" y="4092695"/>
            <a:ext cx="1951291" cy="254000"/>
          </a:xfrm>
        </p:spPr>
        <p:txBody>
          <a:bodyPr/>
          <a:lstStyle>
            <a:lvl1pPr algn="ctr">
              <a:defRPr sz="16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051251" y="4091595"/>
            <a:ext cx="1950960" cy="323894"/>
          </a:xfrm>
        </p:spPr>
        <p:txBody>
          <a:bodyPr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66225" y="5047486"/>
            <a:ext cx="1096838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573215" y="5047486"/>
            <a:ext cx="1080479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26171" y="5047486"/>
            <a:ext cx="995856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sp>
        <p:nvSpPr>
          <p:cNvPr id="54" name="Rounded Rectangle 53"/>
          <p:cNvSpPr/>
          <p:nvPr userDrawn="1"/>
        </p:nvSpPr>
        <p:spPr>
          <a:xfrm>
            <a:off x="2902258" y="1707449"/>
            <a:ext cx="5730314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>
            <a:off x="2902258" y="2641971"/>
            <a:ext cx="5730315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7512803" y="2353239"/>
            <a:ext cx="0" cy="1221732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 userDrawn="1"/>
        </p:nvSpPr>
        <p:spPr>
          <a:xfrm>
            <a:off x="6537160" y="2729395"/>
            <a:ext cx="1978000" cy="559504"/>
          </a:xfrm>
          <a:prstGeom prst="roundRect">
            <a:avLst>
              <a:gd name="adj" fmla="val 9461"/>
            </a:avLst>
          </a:prstGeom>
          <a:solidFill>
            <a:schemeClr val="bg1"/>
          </a:solidFill>
          <a:ln w="12700" cmpd="sng">
            <a:gradFill flip="none" rotWithShape="1">
              <a:gsLst>
                <a:gs pos="70000">
                  <a:schemeClr val="accent1"/>
                </a:gs>
                <a:gs pos="100000">
                  <a:schemeClr val="accent2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>
            <a:off x="7113720" y="3775916"/>
            <a:ext cx="3869457" cy="1710484"/>
          </a:xfrm>
          <a:prstGeom prst="roundRect">
            <a:avLst>
              <a:gd name="adj" fmla="val 45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59" name="Rounded Rectangle 58"/>
          <p:cNvSpPr/>
          <p:nvPr userDrawn="1"/>
        </p:nvSpPr>
        <p:spPr>
          <a:xfrm>
            <a:off x="1217932" y="3775916"/>
            <a:ext cx="5673299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5770351" y="3574971"/>
            <a:ext cx="3274620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5777296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9044971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9044971" y="4415492"/>
            <a:ext cx="0" cy="71798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7807407" y="4686939"/>
            <a:ext cx="2470826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>
            <a:off x="7807407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>
            <a:off x="10278233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 userDrawn="1"/>
        </p:nvSpPr>
        <p:spPr>
          <a:xfrm>
            <a:off x="7266225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81" name="Round Same Side Corner Rectangle 80"/>
          <p:cNvSpPr/>
          <p:nvPr userDrawn="1"/>
        </p:nvSpPr>
        <p:spPr>
          <a:xfrm>
            <a:off x="6537158" y="2729394"/>
            <a:ext cx="197799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Same Side Corner Rectangle 81"/>
          <p:cNvSpPr/>
          <p:nvPr userDrawn="1"/>
        </p:nvSpPr>
        <p:spPr>
          <a:xfrm>
            <a:off x="4802859" y="3867007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Same Side Corner Rectangle 82"/>
          <p:cNvSpPr/>
          <p:nvPr userDrawn="1"/>
        </p:nvSpPr>
        <p:spPr>
          <a:xfrm>
            <a:off x="8050916" y="3867006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 userDrawn="1"/>
        </p:nvSpPr>
        <p:spPr>
          <a:xfrm>
            <a:off x="4802860" y="3867007"/>
            <a:ext cx="1951292" cy="548482"/>
          </a:xfrm>
          <a:prstGeom prst="roundRect">
            <a:avLst>
              <a:gd name="adj" fmla="val 11766"/>
            </a:avLst>
          </a:prstGeom>
          <a:noFill/>
          <a:ln w="12700" cmpd="sng">
            <a:gradFill flip="none" rotWithShape="1">
              <a:gsLst>
                <a:gs pos="70000">
                  <a:srgbClr val="81017E"/>
                </a:gs>
                <a:gs pos="100000">
                  <a:srgbClr val="DA0081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rgbClr val="DA0081"/>
              </a:solidFill>
              <a:latin typeface="Calibri"/>
              <a:cs typeface="Calibri"/>
            </a:endParaRPr>
          </a:p>
        </p:txBody>
      </p:sp>
      <p:sp>
        <p:nvSpPr>
          <p:cNvPr id="85" name="Rounded Rectangle 84"/>
          <p:cNvSpPr/>
          <p:nvPr userDrawn="1"/>
        </p:nvSpPr>
        <p:spPr>
          <a:xfrm>
            <a:off x="8050919" y="3867007"/>
            <a:ext cx="1951292" cy="548482"/>
          </a:xfrm>
          <a:prstGeom prst="roundRect">
            <a:avLst>
              <a:gd name="adj" fmla="val 12991"/>
            </a:avLst>
          </a:prstGeom>
          <a:noFill/>
          <a:ln w="12700" cmpd="sng">
            <a:gradFill flip="none" rotWithShape="1">
              <a:gsLst>
                <a:gs pos="70000">
                  <a:schemeClr val="accent3"/>
                </a:gs>
                <a:gs pos="100000">
                  <a:schemeClr val="accent4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sp>
        <p:nvSpPr>
          <p:cNvPr id="86" name="Rounded Rectangle 85"/>
          <p:cNvSpPr/>
          <p:nvPr userDrawn="1"/>
        </p:nvSpPr>
        <p:spPr>
          <a:xfrm>
            <a:off x="8552362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87" name="Rounded Rectangle 86"/>
          <p:cNvSpPr/>
          <p:nvPr userDrawn="1"/>
        </p:nvSpPr>
        <p:spPr>
          <a:xfrm>
            <a:off x="9826171" y="4974916"/>
            <a:ext cx="995856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88" name="Round Same Side Corner Rectangle 87"/>
          <p:cNvSpPr/>
          <p:nvPr userDrawn="1"/>
        </p:nvSpPr>
        <p:spPr>
          <a:xfrm>
            <a:off x="6563865" y="1804757"/>
            <a:ext cx="195129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 userDrawn="1"/>
        </p:nvSpPr>
        <p:spPr>
          <a:xfrm>
            <a:off x="6563868" y="1804758"/>
            <a:ext cx="1951292" cy="548481"/>
          </a:xfrm>
          <a:prstGeom prst="roundRect">
            <a:avLst>
              <a:gd name="adj" fmla="val 10541"/>
            </a:avLst>
          </a:prstGeom>
          <a:noFill/>
          <a:ln w="12700" cmpd="sng">
            <a:gradFill flip="none" rotWithShape="1">
              <a:gsLst>
                <a:gs pos="70000">
                  <a:schemeClr val="accent5"/>
                </a:gs>
                <a:gs pos="100000">
                  <a:schemeClr val="accent6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lvl="0" algn="ctr"/>
            <a:endParaRPr lang="en-US" sz="14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20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step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30448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5"/>
          <p:cNvSpPr txBox="1">
            <a:spLocks/>
          </p:cNvSpPr>
          <p:nvPr/>
        </p:nvSpPr>
        <p:spPr bwMode="auto">
          <a:xfrm>
            <a:off x="563564" y="258972"/>
            <a:ext cx="1220827" cy="13934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0" y="1941534"/>
            <a:ext cx="10660742" cy="3929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Round Same Side Corner Rectangle 14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>
            <a:off x="30448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5"/>
          <p:cNvSpPr txBox="1">
            <a:spLocks/>
          </p:cNvSpPr>
          <p:nvPr userDrawn="1"/>
        </p:nvSpPr>
        <p:spPr bwMode="auto">
          <a:xfrm>
            <a:off x="563564" y="258972"/>
            <a:ext cx="1220827" cy="13934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69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step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0" y="1941534"/>
            <a:ext cx="10689771" cy="3929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/>
        </p:nvSpPr>
        <p:spPr bwMode="auto">
          <a:xfrm>
            <a:off x="563564" y="258972"/>
            <a:ext cx="1397659" cy="1393436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5"/>
          <p:cNvSpPr txBox="1">
            <a:spLocks/>
          </p:cNvSpPr>
          <p:nvPr userDrawn="1"/>
        </p:nvSpPr>
        <p:spPr bwMode="auto">
          <a:xfrm>
            <a:off x="563564" y="258972"/>
            <a:ext cx="1397659" cy="1393436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step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76857" cy="3929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5"/>
          <p:cNvSpPr txBox="1">
            <a:spLocks/>
          </p:cNvSpPr>
          <p:nvPr userDrawn="1"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18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step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47829" cy="3929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/>
        </p:nvSpPr>
        <p:spPr bwMode="auto">
          <a:xfrm>
            <a:off x="563564" y="245814"/>
            <a:ext cx="1309243" cy="1406594"/>
          </a:xfrm>
          <a:prstGeom prst="rect">
            <a:avLst/>
          </a:prstGeom>
          <a:solidFill>
            <a:srgbClr val="81017E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5"/>
          <p:cNvSpPr txBox="1">
            <a:spLocks/>
          </p:cNvSpPr>
          <p:nvPr userDrawn="1"/>
        </p:nvSpPr>
        <p:spPr bwMode="auto">
          <a:xfrm>
            <a:off x="563564" y="245814"/>
            <a:ext cx="1309243" cy="1406594"/>
          </a:xfrm>
          <a:prstGeom prst="rect">
            <a:avLst/>
          </a:prstGeom>
          <a:solidFill>
            <a:srgbClr val="81017E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29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step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 Same Side Corner Rectangle 9"/>
          <p:cNvSpPr/>
          <p:nvPr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76857" cy="3929775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rgbClr val="0C2577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5"/>
          <p:cNvSpPr txBox="1">
            <a:spLocks/>
          </p:cNvSpPr>
          <p:nvPr userDrawn="1"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rgbClr val="0C2577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29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Q&amp;A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 userDrawn="1"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Q&amp;A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70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Thank you.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 userDrawn="1"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Thank you.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4"/>
            <a:ext cx="12179555" cy="685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30" y="6129221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ur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49" b="3497"/>
          <a:stretch/>
        </p:blipFill>
        <p:spPr>
          <a:xfrm>
            <a:off x="248" y="143"/>
            <a:ext cx="12179307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90" y="302039"/>
            <a:ext cx="4556983" cy="774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49" b="3497"/>
          <a:stretch/>
        </p:blipFill>
        <p:spPr>
          <a:xfrm>
            <a:off x="248" y="143"/>
            <a:ext cx="12179307" cy="6857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80" y="276493"/>
            <a:ext cx="2949310" cy="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1285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1285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15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50635" y="517525"/>
            <a:ext cx="10661116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50635" y="1814513"/>
            <a:ext cx="10654772" cy="41243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3688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IN" dirty="0" smtClean="0"/>
              <a:t>© 2015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6"/>
            <a:ext cx="448266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  <p:sldLayoutId id="2147484194" r:id="rId18"/>
    <p:sldLayoutId id="2147484195" r:id="rId19"/>
    <p:sldLayoutId id="2147484196" r:id="rId20"/>
    <p:sldLayoutId id="2147484197" r:id="rId21"/>
    <p:sldLayoutId id="2147484198" r:id="rId22"/>
    <p:sldLayoutId id="2147484199" r:id="rId23"/>
    <p:sldLayoutId id="2147484200" r:id="rId24"/>
    <p:sldLayoutId id="2147484201" r:id="rId25"/>
    <p:sldLayoutId id="2147484202" r:id="rId26"/>
    <p:sldLayoutId id="2147484203" r:id="rId27"/>
    <p:sldLayoutId id="2147484204" r:id="rId28"/>
    <p:sldLayoutId id="2147484205" r:id="rId29"/>
    <p:sldLayoutId id="2147484206" r:id="rId30"/>
    <p:sldLayoutId id="2147484207" r:id="rId31"/>
    <p:sldLayoutId id="2147484208" r:id="rId32"/>
    <p:sldLayoutId id="2147484209" r:id="rId33"/>
    <p:sldLayoutId id="2147484210" r:id="rId34"/>
    <p:sldLayoutId id="2147484211" r:id="rId35"/>
    <p:sldLayoutId id="2147484212" r:id="rId36"/>
    <p:sldLayoutId id="2147484213" r:id="rId37"/>
    <p:sldLayoutId id="2147484214" r:id="rId38"/>
    <p:sldLayoutId id="2147484215" r:id="rId39"/>
    <p:sldLayoutId id="2147484216" r:id="rId40"/>
    <p:sldLayoutId id="2147484217" r:id="rId41"/>
    <p:sldLayoutId id="2147484218" r:id="rId42"/>
    <p:sldLayoutId id="2147484219" r:id="rId43"/>
    <p:sldLayoutId id="2147484220" r:id="rId44"/>
    <p:sldLayoutId id="2147484221" r:id="rId45"/>
    <p:sldLayoutId id="2147484222" r:id="rId46"/>
    <p:sldLayoutId id="2147484223" r:id="rId47"/>
    <p:sldLayoutId id="2147484224" r:id="rId48"/>
    <p:sldLayoutId id="2147484225" r:id="rId49"/>
    <p:sldLayoutId id="2147484226" r:id="rId50"/>
    <p:sldLayoutId id="2147484227" r:id="rId51"/>
    <p:sldLayoutId id="2147484228" r:id="rId52"/>
    <p:sldLayoutId id="2147484229" r:id="rId53"/>
    <p:sldLayoutId id="2147484230" r:id="rId54"/>
    <p:sldLayoutId id="2147484231" r:id="rId55"/>
    <p:sldLayoutId id="2147484232" r:id="rId56"/>
    <p:sldLayoutId id="2147484233" r:id="rId57"/>
    <p:sldLayoutId id="2147484234" r:id="rId58"/>
    <p:sldLayoutId id="2147484235" r:id="rId59"/>
    <p:sldLayoutId id="2147484236" r:id="rId60"/>
    <p:sldLayoutId id="2147484237" r:id="rId61"/>
    <p:sldLayoutId id="2147484238" r:id="rId62"/>
    <p:sldLayoutId id="2147484239" r:id="rId63"/>
    <p:sldLayoutId id="2147484240" r:id="rId64"/>
    <p:sldLayoutId id="2147484241" r:id="rId65"/>
    <p:sldLayoutId id="2147484242" r:id="rId66"/>
    <p:sldLayoutId id="2147484243" r:id="rId67"/>
    <p:sldLayoutId id="2147484247" r:id="rId68"/>
    <p:sldLayoutId id="2147484248" r:id="rId69"/>
    <p:sldLayoutId id="2147484249" r:id="rId70"/>
    <p:sldLayoutId id="2147484250" r:id="rId71"/>
    <p:sldLayoutId id="2147484251" r:id="rId72"/>
    <p:sldLayoutId id="2147484252" r:id="rId73"/>
    <p:sldLayoutId id="2147484253" r:id="rId74"/>
    <p:sldLayoutId id="2147484254" r:id="rId75"/>
    <p:sldLayoutId id="2147484255" r:id="rId76"/>
    <p:sldLayoutId id="2147484256" r:id="rId77"/>
    <p:sldLayoutId id="2147484257" r:id="rId78"/>
    <p:sldLayoutId id="2147484258" r:id="rId7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067AB4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rtl="0" eaLnBrk="1" fontAlgn="base" hangingPunct="1">
        <a:spcBef>
          <a:spcPct val="0"/>
        </a:spcBef>
        <a:spcAft>
          <a:spcPts val="800"/>
        </a:spcAft>
        <a:buFont typeface="Arial" charset="0"/>
        <a:defRPr sz="2000" b="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0" indent="0" algn="l" rtl="0" eaLnBrk="1" fontAlgn="base" hangingPunct="1">
        <a:spcBef>
          <a:spcPct val="0"/>
        </a:spcBef>
        <a:spcAft>
          <a:spcPts val="600"/>
        </a:spcAft>
        <a:buFont typeface="Arial" charset="0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228600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458788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–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688975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•"/>
        <a:defRPr sz="1600"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860425" indent="-174625" algn="l" defTabSz="860425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400" kern="1200" baseline="0">
          <a:solidFill>
            <a:schemeClr val="bg2"/>
          </a:solidFill>
          <a:latin typeface="+mn-lt"/>
          <a:ea typeface="+mn-ea"/>
          <a:cs typeface="+mn-cs"/>
        </a:defRPr>
      </a:lvl6pPr>
      <a:lvl7pPr marL="860425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None/>
        <a:defRPr sz="1200" i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hyperlink" Target="http://tspace.web.att.com/video/" TargetMode="Externa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61155" y="6334574"/>
            <a:ext cx="4380940" cy="291652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AT&amp;T Intellectual Property. All rights reserved. AT&amp;T and the AT&amp;T logo are trademarks of AT&amp;T Intellectual Property.</a:t>
            </a:r>
          </a:p>
          <a:p>
            <a:r>
              <a:rPr lang="en-US" dirty="0"/>
              <a:t>AT&amp;T Proprietary (Internal Use Only) Not for use or disclosure outside the AT&amp;T companies except under written agreement.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Mobilithon: Final </a:t>
            </a:r>
            <a:r>
              <a:rPr lang="en-US" sz="3200" dirty="0" smtClean="0"/>
              <a:t>Presentation</a:t>
            </a:r>
            <a:endParaRPr lang="en-US" dirty="0"/>
          </a:p>
          <a:p>
            <a:r>
              <a:rPr lang="en-US" sz="2400" dirty="0" err="1" smtClean="0"/>
              <a:t>BraveHackers</a:t>
            </a:r>
            <a:r>
              <a:rPr lang="en-US" sz="2400" dirty="0" smtClean="0"/>
              <a:t>: U-verse Social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64535" y="2248011"/>
            <a:ext cx="4734335" cy="757238"/>
          </a:xfrm>
        </p:spPr>
        <p:txBody>
          <a:bodyPr/>
          <a:lstStyle/>
          <a:p>
            <a:r>
              <a:rPr lang="en-US" spc="-30" dirty="0" smtClean="0">
                <a:latin typeface="Calibri" charset="0"/>
                <a:cs typeface="Calibri"/>
              </a:rPr>
              <a:t>April 20-22, 2015</a:t>
            </a:r>
            <a:endParaRPr lang="en-US" spc="-30" dirty="0">
              <a:cs typeface="Calibri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" y="2712410"/>
            <a:ext cx="3124199" cy="24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sz="3200" dirty="0" err="1" smtClean="0"/>
              <a:t>AngularJS</a:t>
            </a:r>
            <a:r>
              <a:rPr lang="en-US" sz="3200" dirty="0" smtClean="0"/>
              <a:t> Seeds and Modules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738" y="1152525"/>
            <a:ext cx="7554912" cy="51820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Forked </a:t>
            </a:r>
            <a:r>
              <a:rPr lang="en-US" sz="2800" dirty="0" err="1" smtClean="0"/>
              <a:t>angular.att.sandbox</a:t>
            </a:r>
            <a:r>
              <a:rPr lang="en-US" sz="2800" dirty="0" smtClean="0"/>
              <a:t> from </a:t>
            </a:r>
            <a:r>
              <a:rPr lang="en-US" sz="2800" dirty="0" err="1" smtClean="0"/>
              <a:t>CodeCloud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Leveraged Ionic Framework (</a:t>
            </a:r>
            <a:r>
              <a:rPr lang="en-US" sz="2800" dirty="0" err="1" smtClean="0"/>
              <a:t>Angular+Cordova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AngularFirebase</a:t>
            </a:r>
            <a:r>
              <a:rPr lang="en-US" sz="2800" dirty="0" smtClean="0"/>
              <a:t> for Chat Backend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MobileAngularUI</a:t>
            </a:r>
            <a:r>
              <a:rPr lang="en-US" sz="2800" dirty="0" smtClean="0"/>
              <a:t>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AngularSnap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ScrollGlue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6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/>
              <a:t>Cordova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52257" y="2209800"/>
            <a:ext cx="6358168" cy="192405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Platform Mobile Native Integration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sz="3200" dirty="0"/>
              <a:t>Cordova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738" y="1152525"/>
            <a:ext cx="7554912" cy="51820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ShareSheet</a:t>
            </a:r>
            <a:r>
              <a:rPr lang="en-US" sz="2800" dirty="0" smtClean="0"/>
              <a:t>: Native sharing sheet for sharing </a:t>
            </a:r>
            <a:r>
              <a:rPr lang="en-US" sz="2800" dirty="0" smtClean="0"/>
              <a:t>U-</a:t>
            </a:r>
            <a:r>
              <a:rPr lang="en-US" sz="2800" dirty="0" err="1" smtClean="0"/>
              <a:t>verseChannel</a:t>
            </a:r>
            <a:r>
              <a:rPr lang="en-US" sz="2800" dirty="0" smtClean="0"/>
              <a:t> </a:t>
            </a:r>
            <a:r>
              <a:rPr lang="en-US" sz="2800" dirty="0" smtClean="0"/>
              <a:t>+ </a:t>
            </a:r>
            <a:r>
              <a:rPr lang="en-US" sz="2800" dirty="0" err="1" smtClean="0"/>
              <a:t>ChatRoom</a:t>
            </a:r>
            <a:r>
              <a:rPr lang="en-US" sz="2800" dirty="0" smtClean="0"/>
              <a:t> Custom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WebIntent</a:t>
            </a:r>
            <a:r>
              <a:rPr lang="en-US" sz="2800" dirty="0" smtClean="0"/>
              <a:t>: Launch Native App from Custom URI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Custom </a:t>
            </a:r>
            <a:r>
              <a:rPr lang="en-US" sz="2800" dirty="0"/>
              <a:t>Developed </a:t>
            </a:r>
            <a:r>
              <a:rPr lang="en-US" sz="2800" dirty="0" smtClean="0"/>
              <a:t>U-verse </a:t>
            </a:r>
            <a:r>
              <a:rPr lang="en-US" sz="2800" dirty="0" smtClean="0"/>
              <a:t>Plugin: In progress development of integration of </a:t>
            </a:r>
            <a:r>
              <a:rPr lang="en-US" sz="2800" dirty="0" smtClean="0"/>
              <a:t>U-verse </a:t>
            </a:r>
            <a:r>
              <a:rPr lang="en-US" sz="2800" dirty="0" smtClean="0"/>
              <a:t>Android SDK into HTML5 Client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51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/>
              <a:t>ARO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Performance, Battery and Network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sz="3200" dirty="0" smtClean="0"/>
              <a:t>ARO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813678" y="2277210"/>
            <a:ext cx="3147646" cy="221511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804885" y="4571452"/>
            <a:ext cx="3260725" cy="219551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8804885" y="25830"/>
            <a:ext cx="3147646" cy="2195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224" y="914400"/>
            <a:ext cx="787522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ARO </a:t>
            </a:r>
            <a:r>
              <a:rPr lang="en-US" dirty="0"/>
              <a:t>tool helped our team to identify performance bottlenecks like battery power consumption, page size and page load time. I suggest, every App developer to utilize ARO tool to validate the App performance before deploying App to  the App store. Our team has developed Android App using U-verse API. We were able to integrate our App with ARO tool successfully. Team has really liked </a:t>
            </a:r>
            <a:r>
              <a:rPr lang="en-US" b="1" i="1" dirty="0"/>
              <a:t>Video Viewer</a:t>
            </a:r>
            <a:r>
              <a:rPr lang="en-US" dirty="0"/>
              <a:t> which captured the App page flows from beginning to the end. We have attached output of ARO Video Viewer to our demo. 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ARO Tool challenges</a:t>
            </a:r>
            <a:endParaRPr lang="en-US" dirty="0"/>
          </a:p>
          <a:p>
            <a:r>
              <a:rPr lang="en-US" dirty="0"/>
              <a:t>ARO tool does not support Android older version of smartphones. We have a COU phone (Samsung Galaxy S II) supports </a:t>
            </a:r>
            <a:r>
              <a:rPr lang="en-US" dirty="0" smtClean="0"/>
              <a:t>up to </a:t>
            </a:r>
            <a:r>
              <a:rPr lang="en-US" dirty="0"/>
              <a:t> Android version 4.1.2 only. ARO tool did not generate tracing files from Samsung Galaxy S II. After reaching out ARO SME, we found out that ARO supports Android smart phones with version 4.4 (</a:t>
            </a:r>
            <a:r>
              <a:rPr lang="en-US" dirty="0" err="1"/>
              <a:t>Kitkat</a:t>
            </a:r>
            <a:r>
              <a:rPr lang="en-US" dirty="0"/>
              <a:t>) only. Team had to switch from Android version 4.1.2 to 4.4. devices.  Team was able to generate trace files from a smart phone which contains Android 4.4 operating system.</a:t>
            </a:r>
          </a:p>
          <a:p>
            <a:r>
              <a:rPr lang="en-US" dirty="0"/>
              <a:t>Also, we found out that ARO does NOT integrate well with Android Emulator 5.0. Team had tried multiple Emulator versions and we could not able to integrate ARO with Android Emulators. </a:t>
            </a:r>
          </a:p>
        </p:txBody>
      </p:sp>
    </p:spTree>
    <p:extLst>
      <p:ext uri="{BB962C8B-B14F-4D97-AF65-F5344CB8AC3E}">
        <p14:creationId xmlns:p14="http://schemas.microsoft.com/office/powerpoint/2010/main" val="38961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/>
              <a:t>Perfecto Mobile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52256" y="2209799"/>
            <a:ext cx="5739043" cy="1590675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Platform Cloud Testing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sz="3200" dirty="0" smtClean="0"/>
              <a:t>Perfecto Mobile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7009" y="1300652"/>
            <a:ext cx="77284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found Perfecto to be a great tool for mobile development. I did not </a:t>
            </a:r>
          </a:p>
          <a:p>
            <a:r>
              <a:rPr lang="en-US" dirty="0"/>
              <a:t>have an Android device available for testing and while the emulator is </a:t>
            </a:r>
          </a:p>
          <a:p>
            <a:r>
              <a:rPr lang="en-US" dirty="0"/>
              <a:t>nice nothing beats a real device. Having a variety of devices to choose </a:t>
            </a:r>
          </a:p>
          <a:p>
            <a:r>
              <a:rPr lang="en-US" dirty="0"/>
              <a:t>from was helpful as well. Almost all of my time was spent using the </a:t>
            </a:r>
          </a:p>
          <a:p>
            <a:r>
              <a:rPr lang="en-US" dirty="0"/>
              <a:t>basic Interactive features. Our team was testing some SMS features and I </a:t>
            </a:r>
          </a:p>
          <a:p>
            <a:r>
              <a:rPr lang="en-US" dirty="0"/>
              <a:t>expect Automation would have been helpful to avoid slowly clicking on </a:t>
            </a:r>
          </a:p>
          <a:p>
            <a:r>
              <a:rPr lang="en-US" dirty="0"/>
              <a:t>the keyboard with the mouse. I never had any trouble getting the device </a:t>
            </a:r>
          </a:p>
          <a:p>
            <a:r>
              <a:rPr lang="en-US" dirty="0"/>
              <a:t>I wanted but if usage increases the Reservations capabilities are </a:t>
            </a:r>
          </a:p>
          <a:p>
            <a:r>
              <a:rPr lang="en-US" dirty="0"/>
              <a:t>excellent. My only complaint is the phone display is somewhat distorted </a:t>
            </a:r>
          </a:p>
          <a:p>
            <a:r>
              <a:rPr lang="en-US" dirty="0"/>
              <a:t>I would rather the default size match the real phone even though that is </a:t>
            </a:r>
          </a:p>
          <a:p>
            <a:r>
              <a:rPr lang="en-US" dirty="0"/>
              <a:t>quite large on a regular monitor. Overall I was very impressed with </a:t>
            </a:r>
          </a:p>
          <a:p>
            <a:r>
              <a:rPr lang="en-US" dirty="0"/>
              <a:t>Perfecto's ease of use and range of testing features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/>
              <a:t>COU Beta App Store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Distribution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6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sz="3200" dirty="0" smtClean="0"/>
              <a:t>COU Beta App Store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7279" y="1039082"/>
            <a:ext cx="74531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site is very helpful to upload mobile Apps to Beta store and make it available to COU devices. COU beta site usage and App installation instructions have been documented clearly.  I was able to follow instructions and upload U-verse Social App to the COU beta site.  My team’s U-verse app appeared on the COU device as soon as I logged into COU store on Android smart phone. I felt It was very easy to download the App from COU store.  The Delegate and Tester capabilities allowed me to share App to my team members and </a:t>
            </a:r>
            <a:r>
              <a:rPr lang="en-US" dirty="0" err="1"/>
              <a:t>Mobilithon</a:t>
            </a:r>
            <a:r>
              <a:rPr lang="en-US" dirty="0"/>
              <a:t> coordinators.  I really liked OTA (Over the Air) link functionality to download App directly from COU store. </a:t>
            </a:r>
            <a:endParaRPr lang="en-US" dirty="0" smtClean="0"/>
          </a:p>
          <a:p>
            <a:pPr algn="r"/>
            <a:r>
              <a:rPr lang="en-US" dirty="0"/>
              <a:t>	</a:t>
            </a:r>
            <a:r>
              <a:rPr lang="en-US" dirty="0" err="1" smtClean="0"/>
              <a:t>Venkat</a:t>
            </a:r>
            <a:endParaRPr lang="en-US" dirty="0"/>
          </a:p>
        </p:txBody>
      </p:sp>
      <p:pic>
        <p:nvPicPr>
          <p:cNvPr id="4098" name="Picture 2" descr="C:\Users\ML5174\Documents\brave\CO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47" y="1300652"/>
            <a:ext cx="3397369" cy="27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3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 smtClean="0"/>
              <a:t>Design/Inspiration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Distribution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3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Team Name &amp; </a:t>
            </a: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Structure</a:t>
            </a:r>
            <a:endParaRPr lang="en-US" dirty="0">
              <a:solidFill>
                <a:schemeClr val="accent1"/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Application </a:t>
            </a: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Demo</a:t>
            </a:r>
            <a:endParaRPr lang="en-US" dirty="0">
              <a:solidFill>
                <a:schemeClr val="accent1"/>
              </a:solidFill>
              <a:cs typeface="ＭＳ Ｐゴシック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Tools and Assets </a:t>
            </a: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Used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Challenges</a:t>
            </a: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/ Roadblocks </a:t>
            </a: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&amp; Mitigation</a:t>
            </a:r>
            <a:endParaRPr lang="en-US" dirty="0">
              <a:solidFill>
                <a:schemeClr val="accent1"/>
              </a:solidFill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869" y="517525"/>
            <a:ext cx="10661116" cy="768476"/>
          </a:xfrm>
        </p:spPr>
        <p:txBody>
          <a:bodyPr/>
          <a:lstStyle/>
          <a:p>
            <a:r>
              <a:rPr lang="en-US" dirty="0"/>
              <a:t>Inspiration Mystery Science Theater 3000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</p:spPr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162050"/>
            <a:ext cx="6203950" cy="4652963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6877050" y="1162050"/>
            <a:ext cx="4827704" cy="4652963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9144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Comedic Commentators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Scripted/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Overlay silhouette 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869" y="517525"/>
            <a:ext cx="10661116" cy="768476"/>
          </a:xfrm>
        </p:spPr>
        <p:txBody>
          <a:bodyPr/>
          <a:lstStyle/>
          <a:p>
            <a:r>
              <a:rPr lang="en-US" dirty="0" smtClean="0"/>
              <a:t>Inspiration: </a:t>
            </a:r>
            <a:r>
              <a:rPr lang="en-US" dirty="0" err="1" smtClean="0"/>
              <a:t>PlugDJ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</p:spPr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152400" y="1162049"/>
            <a:ext cx="2492375" cy="4438650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9144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Community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Chat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Moderated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Playful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162049"/>
            <a:ext cx="95250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Mobilithon Enablers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476375"/>
            <a:ext cx="22574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7225" y="1193800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Living Room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7225" y="4581525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7225" y="4581525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      SETTINGS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67050" y="1193799"/>
            <a:ext cx="2257425" cy="37719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67050" y="1201737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 Of Interest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67048" y="4570412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      SETTINGS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67050" y="1585912"/>
            <a:ext cx="2257425" cy="2984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Weo &gt;  OMG, can’t believe that just happened</a:t>
            </a:r>
          </a:p>
          <a:p>
            <a:r>
              <a:rPr lang="en-US" sz="1200" dirty="0" smtClean="0"/>
              <a:t>Steve &gt; Totally called it</a:t>
            </a:r>
          </a:p>
          <a:p>
            <a:r>
              <a:rPr lang="en-US" sz="1200" dirty="0" smtClean="0"/>
              <a:t>Kelley &gt; You have a billion theories, one was about to hit</a:t>
            </a:r>
          </a:p>
          <a:p>
            <a:r>
              <a:rPr lang="en-US" sz="1200" dirty="0" smtClean="0"/>
              <a:t>Steve &gt; Still called it</a:t>
            </a:r>
          </a:p>
          <a:p>
            <a:r>
              <a:rPr lang="en-US" sz="1200" dirty="0" smtClean="0"/>
              <a:t>-- </a:t>
            </a:r>
            <a:r>
              <a:rPr lang="en-US" sz="1200" dirty="0" err="1" smtClean="0"/>
              <a:t>Venkat</a:t>
            </a:r>
            <a:r>
              <a:rPr lang="en-US" sz="1200" dirty="0" smtClean="0"/>
              <a:t> just entered the room--</a:t>
            </a:r>
          </a:p>
          <a:p>
            <a:r>
              <a:rPr lang="en-US" sz="1200" dirty="0" err="1" smtClean="0"/>
              <a:t>Venkat</a:t>
            </a:r>
            <a:r>
              <a:rPr lang="en-US" sz="1200" dirty="0" smtClean="0"/>
              <a:t> &gt; Thanks Weo for the SMS </a:t>
            </a:r>
            <a:r>
              <a:rPr lang="en-US" sz="1200" dirty="0" err="1" smtClean="0"/>
              <a:t>almosted</a:t>
            </a:r>
            <a:r>
              <a:rPr lang="en-US" sz="1200" dirty="0" smtClean="0"/>
              <a:t> missed this</a:t>
            </a:r>
          </a:p>
          <a:p>
            <a:r>
              <a:rPr lang="en-US" sz="1200" dirty="0" smtClean="0"/>
              <a:t>Weo &gt; NP, I knew you were sleeping </a:t>
            </a:r>
            <a:r>
              <a:rPr lang="en-US" sz="1200" dirty="0" smtClean="0">
                <a:sym typeface="Wingdings" panose="05000000000000000000" pitchFamily="2" charset="2"/>
              </a:rPr>
              <a:t></a:t>
            </a:r>
            <a:endParaRPr lang="en-US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67050" y="4231243"/>
            <a:ext cx="2257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&gt; I love this show!!!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467350" y="1687511"/>
            <a:ext cx="6572250" cy="30295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2" y="1698624"/>
            <a:ext cx="3424448" cy="299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9248775" y="1698625"/>
            <a:ext cx="2257425" cy="3841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 Of Interest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48775" y="2082800"/>
            <a:ext cx="2257425" cy="2634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Weo &gt;  OMG, can’t believe that just happened</a:t>
            </a:r>
          </a:p>
          <a:p>
            <a:r>
              <a:rPr lang="en-US" sz="1200" dirty="0" smtClean="0"/>
              <a:t>Steve &gt; Totally called it</a:t>
            </a:r>
          </a:p>
          <a:p>
            <a:r>
              <a:rPr lang="en-US" sz="1200" dirty="0" smtClean="0"/>
              <a:t>Kelley &gt; You have a billion theories, one was about to hit</a:t>
            </a:r>
          </a:p>
          <a:p>
            <a:r>
              <a:rPr lang="en-US" sz="1200" dirty="0" smtClean="0"/>
              <a:t>Steve &gt; Still called it</a:t>
            </a:r>
          </a:p>
          <a:p>
            <a:r>
              <a:rPr lang="en-US" sz="1200" dirty="0" smtClean="0"/>
              <a:t>-- </a:t>
            </a:r>
            <a:r>
              <a:rPr lang="en-US" sz="1200" dirty="0" err="1" smtClean="0"/>
              <a:t>Venkat</a:t>
            </a:r>
            <a:r>
              <a:rPr lang="en-US" sz="1200" dirty="0" smtClean="0"/>
              <a:t> just entered the room--</a:t>
            </a:r>
          </a:p>
          <a:p>
            <a:r>
              <a:rPr lang="en-US" sz="1200" dirty="0" err="1" smtClean="0"/>
              <a:t>Venkat</a:t>
            </a:r>
            <a:r>
              <a:rPr lang="en-US" sz="1200" dirty="0" smtClean="0"/>
              <a:t> &gt; Thanks Weo for the SMS </a:t>
            </a:r>
            <a:r>
              <a:rPr lang="en-US" sz="1200" dirty="0" err="1" smtClean="0"/>
              <a:t>almosted</a:t>
            </a:r>
            <a:r>
              <a:rPr lang="en-US" sz="1200" dirty="0" smtClean="0"/>
              <a:t> missed this</a:t>
            </a:r>
          </a:p>
          <a:p>
            <a:r>
              <a:rPr lang="en-US" sz="1200" dirty="0" smtClean="0"/>
              <a:t>Weo &gt; NP, I knew you were sleeping </a:t>
            </a:r>
            <a:r>
              <a:rPr lang="en-US" sz="1200" dirty="0" smtClean="0">
                <a:sym typeface="Wingdings" panose="05000000000000000000" pitchFamily="2" charset="2"/>
              </a:rPr>
              <a:t></a:t>
            </a:r>
            <a:endParaRPr lang="en-US" sz="1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302108" y="12573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Your TV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r>
              <a:rPr lang="en-US" dirty="0"/>
              <a:t>Team Name : </a:t>
            </a:r>
            <a:r>
              <a:rPr lang="en-US" dirty="0" err="1"/>
              <a:t>BraveHackers</a:t>
            </a:r>
            <a:endParaRPr lang="en-US" dirty="0"/>
          </a:p>
          <a:p>
            <a:r>
              <a:rPr lang="en-US" dirty="0"/>
              <a:t>Total Team Size : 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 and Team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10232"/>
              </p:ext>
            </p:extLst>
          </p:nvPr>
        </p:nvGraphicFramePr>
        <p:xfrm>
          <a:off x="626810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MADDI, VENKAT &lt;vm7634@att.com&gt;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SD&amp;E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Domain 2.0, Black Flag, ARO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133648"/>
              </p:ext>
            </p:extLst>
          </p:nvPr>
        </p:nvGraphicFramePr>
        <p:xfrm>
          <a:off x="6351335" y="1286001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MANTIONE, KELLEY L &lt;km4657@att.com&gt;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T.Data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UverseSDK</a:t>
                      </a:r>
                      <a:r>
                        <a:rPr lang="en-US" dirty="0" smtClean="0"/>
                        <a:t>, Cordova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037128"/>
              </p:ext>
            </p:extLst>
          </p:nvPr>
        </p:nvGraphicFramePr>
        <p:xfrm>
          <a:off x="6351333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BRAKKE,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STEVE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&lt;sb1960@att.com&gt;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Cordova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3186" y="3915359"/>
            <a:ext cx="1376361" cy="156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97" y="1293144"/>
            <a:ext cx="1284816" cy="183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856" y="3791534"/>
            <a:ext cx="1504033" cy="184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 and Team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44097"/>
              </p:ext>
            </p:extLst>
          </p:nvPr>
        </p:nvGraphicFramePr>
        <p:xfrm>
          <a:off x="6351335" y="1286001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LOPEZ, MAURICIO &lt;ml5174@att.com&gt;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OCE, TDICE, DLOSF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Frontend, Backend, </a:t>
                      </a:r>
                      <a:r>
                        <a:rPr lang="en-US" dirty="0" err="1" smtClean="0"/>
                        <a:t>T.Data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NetBeans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 descr="C:\Users\ML5174\Pictures\me-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88" y="1286002"/>
            <a:ext cx="1376361" cy="183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32122"/>
              </p:ext>
            </p:extLst>
          </p:nvPr>
        </p:nvGraphicFramePr>
        <p:xfrm>
          <a:off x="6351333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RENNER, ZANIAH&lt;zr9157@att.com&gt;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Graphic Designer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Front</a:t>
                      </a:r>
                      <a:r>
                        <a:rPr lang="en-US" baseline="0" dirty="0" smtClean="0"/>
                        <a:t> End </a:t>
                      </a:r>
                      <a:r>
                        <a:rPr lang="en-US" dirty="0" smtClean="0"/>
                        <a:t>Developer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 r="5852"/>
          <a:stretch/>
        </p:blipFill>
        <p:spPr>
          <a:xfrm>
            <a:off x="10260454" y="3782283"/>
            <a:ext cx="1379095" cy="1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830568"/>
              </p:ext>
            </p:extLst>
          </p:nvPr>
        </p:nvGraphicFramePr>
        <p:xfrm>
          <a:off x="476250" y="1285875"/>
          <a:ext cx="11226800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975"/>
                <a:gridCol w="657225"/>
                <a:gridCol w="2762250"/>
                <a:gridCol w="6102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Mobile First Meta Platform Component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Artifacts for Judges’ </a:t>
                      </a:r>
                      <a:r>
                        <a:rPr lang="en-US" sz="1200" baseline="0" dirty="0" smtClean="0"/>
                        <a:t>reference</a:t>
                      </a:r>
                    </a:p>
                    <a:p>
                      <a:r>
                        <a:rPr lang="en-US" sz="1200" baseline="0" dirty="0" smtClean="0"/>
                        <a:t>SEE DECK for artifacts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Team’s </a:t>
                      </a:r>
                      <a:r>
                        <a:rPr lang="en-US" sz="1200" dirty="0" smtClean="0"/>
                        <a:t>Experience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SEE DECK for artifacts</a:t>
                      </a:r>
                      <a:endParaRPr lang="en-US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Sandbox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2"/>
                          </a:solidFill>
                        </a:rPr>
                        <a:t>AngularJS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Cordova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Black Flag APIs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2"/>
                          </a:solidFill>
                        </a:rPr>
                        <a:t>PerfectoMobile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ARO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COU Beta App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</a:rPr>
                        <a:t> Store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Ionic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</a:rPr>
                        <a:t> Framework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Android Studio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NetBeans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Assets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114300">
              <a:buFont typeface="Arial" panose="020B0604020202020204" pitchFamily="34" charset="0"/>
              <a:buChar char="•"/>
            </a:pPr>
            <a:r>
              <a:rPr lang="en-US" dirty="0" smtClean="0"/>
              <a:t> Embed </a:t>
            </a:r>
            <a:r>
              <a:rPr lang="en-US" dirty="0"/>
              <a:t>Demo file or a link to recoding – </a:t>
            </a:r>
            <a:r>
              <a:rPr lang="en-US" b="1" dirty="0"/>
              <a:t>mandatory</a:t>
            </a:r>
          </a:p>
          <a:p>
            <a:pPr marL="228600" indent="-1143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28600" indent="-114300">
              <a:buFont typeface="Arial" panose="020B0604020202020204" pitchFamily="34" charset="0"/>
              <a:buChar char="•"/>
            </a:pPr>
            <a:r>
              <a:rPr lang="en-US" dirty="0"/>
              <a:t> Present recorded demo </a:t>
            </a:r>
            <a:endParaRPr lang="en-US" i="1" dirty="0"/>
          </a:p>
          <a:p>
            <a:pPr marL="114300"/>
            <a:endParaRPr lang="en-US" i="1" dirty="0"/>
          </a:p>
          <a:p>
            <a:pPr marL="114300"/>
            <a:r>
              <a:rPr lang="en-US" sz="1800" b="1" u="sng" dirty="0">
                <a:solidFill>
                  <a:schemeClr val="tx2"/>
                </a:solidFill>
              </a:rPr>
              <a:t>Note: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Do not use ATT Connect for recording the demo. The final presentation to the judges will be done over ATT Connect, only one connect session is possible at a 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0634" y="4458145"/>
            <a:ext cx="106611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3"/>
                </a:solidFill>
              </a:rPr>
              <a:t>Voice-over &amp; videos will add that “wow” factor to your app-demo</a:t>
            </a:r>
          </a:p>
          <a:p>
            <a:pPr algn="ctr"/>
            <a:r>
              <a:rPr lang="en-US" b="1" i="1" dirty="0" smtClean="0">
                <a:solidFill>
                  <a:schemeClr val="accent3"/>
                </a:solidFill>
              </a:rPr>
              <a:t>Check </a:t>
            </a:r>
            <a:r>
              <a:rPr lang="en-US" i="1" dirty="0" smtClean="0">
                <a:hlinkClick r:id="rId3"/>
              </a:rPr>
              <a:t>http</a:t>
            </a:r>
            <a:r>
              <a:rPr lang="en-US" i="1" dirty="0">
                <a:hlinkClick r:id="rId3"/>
              </a:rPr>
              <a:t>://tspace.web.att.com/video/</a:t>
            </a:r>
            <a:r>
              <a:rPr lang="en-US" i="1" dirty="0"/>
              <a:t> </a:t>
            </a:r>
            <a:endParaRPr lang="en-US" i="1" dirty="0" smtClean="0"/>
          </a:p>
          <a:p>
            <a:pPr algn="ctr"/>
            <a:endParaRPr lang="en-US" i="1" dirty="0" smtClean="0"/>
          </a:p>
          <a:p>
            <a:pPr algn="ctr"/>
            <a:r>
              <a:rPr lang="en-US" sz="1200" b="1" i="1" u="sng" dirty="0">
                <a:solidFill>
                  <a:schemeClr val="tx2"/>
                </a:solidFill>
              </a:rPr>
              <a:t>Note</a:t>
            </a:r>
            <a:r>
              <a:rPr lang="en-US" sz="1200" b="1" i="1" dirty="0">
                <a:solidFill>
                  <a:schemeClr val="tx2"/>
                </a:solidFill>
              </a:rPr>
              <a:t>: </a:t>
            </a:r>
            <a:r>
              <a:rPr lang="en-US" sz="1200" b="1" i="1" dirty="0" smtClean="0">
                <a:solidFill>
                  <a:schemeClr val="tx2"/>
                </a:solidFill>
              </a:rPr>
              <a:t>Recording and sharing these videos </a:t>
            </a:r>
            <a:r>
              <a:rPr lang="en-US" sz="1200" b="1" i="1" dirty="0">
                <a:solidFill>
                  <a:schemeClr val="tx2"/>
                </a:solidFill>
              </a:rPr>
              <a:t>require media consent from legal team. </a:t>
            </a:r>
            <a:endParaRPr lang="en-US" sz="1200" b="1" i="1" dirty="0" smtClean="0">
              <a:solidFill>
                <a:schemeClr val="tx2"/>
              </a:solidFill>
            </a:endParaRPr>
          </a:p>
          <a:p>
            <a:pPr algn="ctr"/>
            <a:r>
              <a:rPr lang="en-US" sz="1200" b="1" i="1" dirty="0" err="1" smtClean="0">
                <a:solidFill>
                  <a:schemeClr val="tx2"/>
                </a:solidFill>
              </a:rPr>
              <a:t>Mobilithon</a:t>
            </a:r>
            <a:r>
              <a:rPr lang="en-US" sz="1200" b="1" i="1" dirty="0" smtClean="0">
                <a:solidFill>
                  <a:schemeClr val="tx2"/>
                </a:solidFill>
              </a:rPr>
              <a:t> </a:t>
            </a:r>
            <a:r>
              <a:rPr lang="en-US" sz="1200" b="1" i="1" dirty="0">
                <a:solidFill>
                  <a:schemeClr val="tx2"/>
                </a:solidFill>
              </a:rPr>
              <a:t>organizing team </a:t>
            </a:r>
            <a:r>
              <a:rPr lang="en-US" sz="1200" b="1" i="1" dirty="0" smtClean="0">
                <a:solidFill>
                  <a:schemeClr val="tx2"/>
                </a:solidFill>
              </a:rPr>
              <a:t>has discussed the process with the legal team, and have been allowed to permit teams to record the demos for judging. </a:t>
            </a:r>
          </a:p>
          <a:p>
            <a:pPr algn="ctr"/>
            <a:r>
              <a:rPr lang="en-US" sz="1200" b="1" i="1" dirty="0" smtClean="0">
                <a:solidFill>
                  <a:schemeClr val="tx2"/>
                </a:solidFill>
              </a:rPr>
              <a:t>We will </a:t>
            </a:r>
            <a:r>
              <a:rPr lang="en-US" sz="1200" b="1" i="1" dirty="0">
                <a:solidFill>
                  <a:schemeClr val="tx2"/>
                </a:solidFill>
              </a:rPr>
              <a:t>get </a:t>
            </a:r>
            <a:r>
              <a:rPr lang="en-US" sz="1200" b="1" i="1" dirty="0" smtClean="0">
                <a:solidFill>
                  <a:schemeClr val="tx2"/>
                </a:solidFill>
              </a:rPr>
              <a:t>approvals </a:t>
            </a:r>
            <a:r>
              <a:rPr lang="en-US" sz="1200" b="1" i="1" dirty="0">
                <a:solidFill>
                  <a:schemeClr val="tx2"/>
                </a:solidFill>
              </a:rPr>
              <a:t>for your team after the </a:t>
            </a:r>
            <a:r>
              <a:rPr lang="en-US" sz="1200" b="1" i="1" dirty="0" smtClean="0">
                <a:solidFill>
                  <a:schemeClr val="tx2"/>
                </a:solidFill>
              </a:rPr>
              <a:t>event, and </a:t>
            </a:r>
            <a:r>
              <a:rPr lang="en-US" sz="1200" b="1" i="1" dirty="0">
                <a:solidFill>
                  <a:schemeClr val="tx2"/>
                </a:solidFill>
              </a:rPr>
              <a:t>before these are hosted on </a:t>
            </a:r>
            <a:r>
              <a:rPr lang="en-US" sz="1200" b="1" i="1" dirty="0" err="1">
                <a:solidFill>
                  <a:schemeClr val="tx2"/>
                </a:solidFill>
              </a:rPr>
              <a:t>tSpace</a:t>
            </a:r>
            <a:r>
              <a:rPr lang="en-US" sz="1200" b="1" i="1" dirty="0">
                <a:solidFill>
                  <a:schemeClr val="tx2"/>
                </a:solidFill>
              </a:rPr>
              <a:t> for sharing with larger audience</a:t>
            </a:r>
            <a:r>
              <a:rPr lang="en-US" sz="1200" b="1" i="1" dirty="0" smtClean="0">
                <a:solidFill>
                  <a:schemeClr val="tx2"/>
                </a:solidFill>
              </a:rPr>
              <a:t>.</a:t>
            </a:r>
            <a:endParaRPr lang="en-US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23156"/>
              </p:ext>
            </p:extLst>
          </p:nvPr>
        </p:nvGraphicFramePr>
        <p:xfrm>
          <a:off x="6714377" y="1286001"/>
          <a:ext cx="1536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r Shell Object" showAsIcon="1" r:id="rId4" imgW="1536120" imgH="685800" progId="Package">
                  <p:embed/>
                </p:oleObj>
              </mc:Choice>
              <mc:Fallback>
                <p:oleObj name="Packager Shell Object" showAsIcon="1" r:id="rId4" imgW="15361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4377" y="1286001"/>
                        <a:ext cx="1536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17372"/>
              </p:ext>
            </p:extLst>
          </p:nvPr>
        </p:nvGraphicFramePr>
        <p:xfrm>
          <a:off x="4027805" y="2083432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Packager Shell Object" showAsIcon="1" r:id="rId6" imgW="914040" imgH="685800" progId="Package">
                  <p:embed/>
                </p:oleObj>
              </mc:Choice>
              <mc:Fallback>
                <p:oleObj name="Packager Shell Object" showAsIcon="1" r:id="rId6" imgW="9140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5" y="2083432"/>
                        <a:ext cx="914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16774"/>
              </p:ext>
            </p:extLst>
          </p:nvPr>
        </p:nvGraphicFramePr>
        <p:xfrm>
          <a:off x="4958080" y="2083432"/>
          <a:ext cx="901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Packager Shell Object" showAsIcon="1" r:id="rId8" imgW="901080" imgH="685800" progId="Package">
                  <p:embed/>
                </p:oleObj>
              </mc:Choice>
              <mc:Fallback>
                <p:oleObj name="Packager Shell Object" showAsIcon="1" r:id="rId8" imgW="9010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8080" y="2083432"/>
                        <a:ext cx="901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0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8776174"/>
              </p:ext>
            </p:extLst>
          </p:nvPr>
        </p:nvGraphicFramePr>
        <p:xfrm>
          <a:off x="476250" y="1285875"/>
          <a:ext cx="1122680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3400"/>
                <a:gridCol w="561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Challenges/ Roadblocks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U-verse </a:t>
                      </a: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SDK,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implementation of Cordova Plugin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Implemented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U-verse 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Remote App on Android and Tested on Home 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U-verse 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Set Top Box.</a:t>
                      </a:r>
                    </a:p>
                    <a:p>
                      <a:endParaRPr lang="en-US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Couldn’t complete Cordova Plugin though we did have a pure android version working.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r>
              <a:rPr lang="en-US" dirty="0" smtClean="0"/>
              <a:t>/ Roadblocks </a:t>
            </a:r>
            <a:r>
              <a:rPr lang="en-US" dirty="0"/>
              <a:t>and </a:t>
            </a:r>
            <a:r>
              <a:rPr lang="en-US" dirty="0" smtClean="0"/>
              <a:t>Mitigation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Effort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8777"/>
              </p:ext>
            </p:extLst>
          </p:nvPr>
        </p:nvGraphicFramePr>
        <p:xfrm>
          <a:off x="645860" y="2593602"/>
          <a:ext cx="58443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43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Team Effort spent on developing the App :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Planning effort : 15hrs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Development effort  : 110hrs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effort : 20hrs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8"/>
          <p:cNvSpPr txBox="1">
            <a:spLocks noGrp="1"/>
          </p:cNvSpPr>
          <p:nvPr>
            <p:ph idx="1"/>
          </p:nvPr>
        </p:nvSpPr>
        <p:spPr>
          <a:xfrm>
            <a:off x="475756" y="1286001"/>
            <a:ext cx="5837817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Provide </a:t>
            </a:r>
            <a:r>
              <a:rPr lang="en-US" i="1" dirty="0">
                <a:solidFill>
                  <a:schemeClr val="accent1"/>
                </a:solidFill>
                <a:latin typeface="+mn-lt"/>
              </a:rPr>
              <a:t>the total hours </a:t>
            </a:r>
            <a:r>
              <a:rPr lang="en-US" i="1" dirty="0" smtClean="0">
                <a:solidFill>
                  <a:schemeClr val="accent1"/>
                </a:solidFill>
                <a:latin typeface="+mn-lt"/>
              </a:rPr>
              <a:t>spent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Splitting </a:t>
            </a:r>
            <a:r>
              <a:rPr lang="en-US" i="1" dirty="0">
                <a:solidFill>
                  <a:schemeClr val="accent1"/>
                </a:solidFill>
                <a:latin typeface="+mn-lt"/>
              </a:rPr>
              <a:t>it into Planning/Dev/Test efforts is optional.</a:t>
            </a:r>
          </a:p>
        </p:txBody>
      </p:sp>
    </p:spTree>
    <p:extLst>
      <p:ext uri="{BB962C8B-B14F-4D97-AF65-F5344CB8AC3E}">
        <p14:creationId xmlns:p14="http://schemas.microsoft.com/office/powerpoint/2010/main" val="37911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 smtClean="0"/>
              <a:t>U-verse </a:t>
            </a:r>
            <a:r>
              <a:rPr lang="en-US" sz="5400" dirty="0" smtClean="0"/>
              <a:t>Social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Chat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/>
            <a:r>
              <a:rPr lang="en-US" b="1" dirty="0" smtClean="0"/>
              <a:t>U-verse Social</a:t>
            </a:r>
            <a:r>
              <a:rPr lang="en-US" b="1" dirty="0" smtClean="0"/>
              <a:t>: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Application shows the chat room of </a:t>
            </a:r>
            <a:r>
              <a:rPr lang="en-US" dirty="0"/>
              <a:t>the </a:t>
            </a:r>
            <a:r>
              <a:rPr lang="en-US" dirty="0" smtClean="0"/>
              <a:t>channel currently being </a:t>
            </a:r>
            <a:r>
              <a:rPr lang="en-US" dirty="0" smtClean="0"/>
              <a:t>watched. 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Person can share a link to the channel/chat room leveraging native share sheet.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Clicking on the URL will automatically launch the application.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Once launched, U-verse Social will automatically change the default set top box to the application channel.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Application Channel is a split screen of the live video and the chat room.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Person uses their hand held to interact with the chat.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People can make sub chat rooms of a channel. Rooms can be private (invite only)</a:t>
            </a:r>
          </a:p>
          <a:p>
            <a:pPr marL="457200" lvl="2" indent="-114300">
              <a:buFont typeface="Arial" panose="020B0604020202020204" pitchFamily="34" charset="0"/>
              <a:buChar char="•"/>
            </a:pPr>
            <a:r>
              <a:rPr lang="en-US" dirty="0" smtClean="0"/>
              <a:t>Chat room moderators can take additional actions in chat.  Ban People, Remove Comments, Promote Comments</a:t>
            </a:r>
            <a:endParaRPr lang="en-US" dirty="0"/>
          </a:p>
          <a:p>
            <a:pPr marL="457200" lvl="2" indent="-1143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Vision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 err="1" smtClean="0"/>
              <a:t>QuickStart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Sandbox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3738" y="363134"/>
            <a:ext cx="5658567" cy="993775"/>
          </a:xfrm>
        </p:spPr>
        <p:txBody>
          <a:bodyPr/>
          <a:lstStyle/>
          <a:p>
            <a:r>
              <a:rPr lang="en-US" dirty="0" smtClean="0"/>
              <a:t>Design </a:t>
            </a:r>
            <a:r>
              <a:rPr lang="en-US" dirty="0" smtClean="0"/>
              <a:t>Templates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41328"/>
              </p:ext>
            </p:extLst>
          </p:nvPr>
        </p:nvGraphicFramePr>
        <p:xfrm>
          <a:off x="438150" y="971550"/>
          <a:ext cx="8118475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r:id="rId3" imgW="23317065" imgH="15087600" progId="AcroExch.Document.11">
                  <p:embed/>
                </p:oleObj>
              </mc:Choice>
              <mc:Fallback>
                <p:oleObj name="Acrobat Document" r:id="rId3" imgW="23317065" imgH="150876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" y="971550"/>
                        <a:ext cx="8118475" cy="5253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/>
              <a:t>Black Flag API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U-verse 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SDK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225" y="455411"/>
            <a:ext cx="5658567" cy="993775"/>
          </a:xfrm>
        </p:spPr>
        <p:txBody>
          <a:bodyPr/>
          <a:lstStyle/>
          <a:p>
            <a:r>
              <a:rPr lang="en-US" dirty="0" err="1" smtClean="0"/>
              <a:t>BlackFlag</a:t>
            </a:r>
            <a:r>
              <a:rPr lang="en-US" dirty="0" smtClean="0"/>
              <a:t> </a:t>
            </a:r>
            <a:r>
              <a:rPr lang="en-US" dirty="0" smtClean="0"/>
              <a:t>U-verse </a:t>
            </a:r>
            <a:r>
              <a:rPr lang="en-US" dirty="0" smtClean="0"/>
              <a:t>SDK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738" y="981452"/>
            <a:ext cx="7554912" cy="5353121"/>
          </a:xfrm>
        </p:spPr>
        <p:txBody>
          <a:bodyPr/>
          <a:lstStyle/>
          <a:p>
            <a:r>
              <a:rPr lang="en-US" sz="2800" dirty="0" smtClean="0"/>
              <a:t>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Get Default Set Top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Get Current </a:t>
            </a:r>
            <a:r>
              <a:rPr lang="en-US" sz="2800" dirty="0" smtClean="0"/>
              <a:t>Channel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Set Current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Tested on personal set top box (Dev Channel)</a:t>
            </a:r>
            <a:endParaRPr lang="en-US" sz="2800" dirty="0"/>
          </a:p>
          <a:p>
            <a:r>
              <a:rPr lang="en-US" sz="2800" dirty="0" smtClean="0"/>
              <a:t>Not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Show Info of Current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Channel</a:t>
            </a:r>
            <a:endParaRPr lang="en-US" sz="2800" dirty="0" smtClean="0"/>
          </a:p>
          <a:p>
            <a:pPr marL="974725" lvl="4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Video On the Left</a:t>
            </a:r>
          </a:p>
          <a:p>
            <a:pPr marL="974725" lvl="4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Chat Room on the Right</a:t>
            </a:r>
            <a:endParaRPr lang="en-US" sz="2600" dirty="0"/>
          </a:p>
        </p:txBody>
      </p:sp>
      <p:pic>
        <p:nvPicPr>
          <p:cNvPr id="3074" name="Picture 2" descr="C:\Users\ML5174\AppData\Roaming\SBC\Q Team Link Messenger\Downloads\Files\get.file\56142941E6608D4540.origina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647700"/>
            <a:ext cx="2051050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2015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939068" cy="993775"/>
          </a:xfrm>
        </p:spPr>
        <p:txBody>
          <a:bodyPr/>
          <a:lstStyle/>
          <a:p>
            <a:pPr fontAlgn="b"/>
            <a:r>
              <a:rPr lang="en-US" sz="5400" dirty="0" err="1"/>
              <a:t>AngularJS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52257" y="2219325"/>
            <a:ext cx="4734335" cy="757238"/>
          </a:xfrm>
        </p:spPr>
        <p:txBody>
          <a:bodyPr/>
          <a:lstStyle/>
          <a:p>
            <a:r>
              <a:rPr lang="en-US" sz="4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CodeCloud</a:t>
            </a: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Sandbox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ATT_2014PPT_TEMPLATE_INTERNAL_WIDE">
  <a:themeElements>
    <a:clrScheme name="CATO compliant">
      <a:dk1>
        <a:srgbClr val="000000"/>
      </a:dk1>
      <a:lt1>
        <a:sysClr val="window" lastClr="FFFFFF"/>
      </a:lt1>
      <a:dk2>
        <a:srgbClr val="666666"/>
      </a:dk2>
      <a:lt2>
        <a:srgbClr val="EFEFEF"/>
      </a:lt2>
      <a:accent1>
        <a:srgbClr val="EF6F00"/>
      </a:accent1>
      <a:accent2>
        <a:srgbClr val="FCB314"/>
      </a:accent2>
      <a:accent3>
        <a:srgbClr val="4CA90C"/>
      </a:accent3>
      <a:accent4>
        <a:srgbClr val="C4D82D"/>
      </a:accent4>
      <a:accent5>
        <a:srgbClr val="067AB4"/>
      </a:accent5>
      <a:accent6>
        <a:srgbClr val="44C8F5"/>
      </a:accent6>
      <a:hlink>
        <a:srgbClr val="DA0081"/>
      </a:hlink>
      <a:folHlink>
        <a:srgbClr val="B30A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ATT_2014PPT_TEMPLATE_INTERNAL_WIDE</Template>
  <TotalTime>5409</TotalTime>
  <Words>2293</Words>
  <Application>Microsoft Office PowerPoint</Application>
  <PresentationFormat>Custom</PresentationFormat>
  <Paragraphs>269</Paragraphs>
  <Slides>28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1_ATT_2014PPT_TEMPLATE_INTERNAL_WIDE</vt:lpstr>
      <vt:lpstr>Acrobat Document</vt:lpstr>
      <vt:lpstr>Package</vt:lpstr>
      <vt:lpstr>PowerPoint Presentation</vt:lpstr>
      <vt:lpstr>Contents</vt:lpstr>
      <vt:lpstr>PowerPoint Presentation</vt:lpstr>
      <vt:lpstr>Application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Inspiration Mystery Science Theater 3000 </vt:lpstr>
      <vt:lpstr>Inspiration: PlugDJ</vt:lpstr>
      <vt:lpstr>Mobilithon Enablers</vt:lpstr>
      <vt:lpstr>Team Name and Team Structure</vt:lpstr>
      <vt:lpstr>Team Name and Team Structure</vt:lpstr>
      <vt:lpstr>Tools &amp; Assets Used</vt:lpstr>
      <vt:lpstr>Application Demo</vt:lpstr>
      <vt:lpstr>Challenges/ Roadblocks and Mitigation</vt:lpstr>
      <vt:lpstr>Team Effort </vt:lpstr>
    </vt:vector>
  </TitlesOfParts>
  <Company>AT&amp;T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 this slide before using this template</dc:title>
  <dc:creator>Amanda Faticone</dc:creator>
  <cp:lastModifiedBy>Mauricio Lopez</cp:lastModifiedBy>
  <cp:revision>141</cp:revision>
  <cp:lastPrinted>2014-01-22T22:43:08Z</cp:lastPrinted>
  <dcterms:created xsi:type="dcterms:W3CDTF">2014-02-26T16:45:59Z</dcterms:created>
  <dcterms:modified xsi:type="dcterms:W3CDTF">2015-04-20T11:10:32Z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